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4" r:id="rId14"/>
    <p:sldId id="278" r:id="rId15"/>
    <p:sldId id="279" r:id="rId16"/>
    <p:sldId id="280" r:id="rId17"/>
  </p:sldIdLst>
  <p:sldSz cx="10693400" cy="7556500"/>
  <p:notesSz cx="10693400" cy="75565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26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8" Type="http://schemas.openxmlformats.org/officeDocument/2006/relationships/image" Target="../media/image8.png"/><Relationship Id="rId51" Type="http://schemas.openxmlformats.org/officeDocument/2006/relationships/image" Target="../media/image5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b="1" spc="-5" dirty="0">
                <a:latin typeface="Arial"/>
                <a:cs typeface="Arial"/>
              </a:rPr>
              <a:t>Messe München | </a:t>
            </a:r>
            <a:r>
              <a:rPr spc="-10" dirty="0"/>
              <a:t>Connecting Global </a:t>
            </a:r>
            <a:r>
              <a:rPr spc="-5" dirty="0"/>
              <a:t>Competence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937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b="1" spc="-5" dirty="0">
                <a:latin typeface="Arial"/>
                <a:cs typeface="Arial"/>
              </a:rPr>
              <a:t>Messe München | </a:t>
            </a:r>
            <a:r>
              <a:rPr spc="-10" dirty="0"/>
              <a:t>Connecting Global </a:t>
            </a:r>
            <a:r>
              <a:rPr spc="-5" dirty="0"/>
              <a:t>Competence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937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b="1" spc="-5" dirty="0">
                <a:latin typeface="Arial"/>
                <a:cs typeface="Arial"/>
              </a:rPr>
              <a:t>Messe München | </a:t>
            </a:r>
            <a:r>
              <a:rPr spc="-10" dirty="0"/>
              <a:t>Connecting Global </a:t>
            </a:r>
            <a:r>
              <a:rPr spc="-5" dirty="0"/>
              <a:t>Competence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937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904609" y="576833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149974" y="582930"/>
            <a:ext cx="73660" cy="17145"/>
          </a:xfrm>
          <a:custGeom>
            <a:avLst/>
            <a:gdLst/>
            <a:ahLst/>
            <a:cxnLst/>
            <a:rect l="l" t="t" r="r" b="b"/>
            <a:pathLst>
              <a:path w="73659" h="17145">
                <a:moveTo>
                  <a:pt x="28956" y="0"/>
                </a:moveTo>
                <a:lnTo>
                  <a:pt x="73152" y="0"/>
                </a:lnTo>
              </a:path>
              <a:path w="73659" h="17145">
                <a:moveTo>
                  <a:pt x="0" y="16764"/>
                </a:moveTo>
                <a:lnTo>
                  <a:pt x="73152" y="167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791833" y="559308"/>
            <a:ext cx="144780" cy="82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078345" y="559308"/>
            <a:ext cx="144780" cy="82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759830" y="640080"/>
            <a:ext cx="176784" cy="19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035674" y="640080"/>
            <a:ext cx="187452" cy="259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730874" y="658368"/>
            <a:ext cx="205740" cy="18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006718" y="664463"/>
            <a:ext cx="216408" cy="182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9149974" y="681989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703442" y="675131"/>
            <a:ext cx="233172" cy="18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8650102" y="682751"/>
            <a:ext cx="573024" cy="411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650102" y="722375"/>
            <a:ext cx="573024" cy="121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8650102" y="733043"/>
            <a:ext cx="573024" cy="91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8650102" y="740663"/>
            <a:ext cx="573024" cy="106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8650102" y="749807"/>
            <a:ext cx="573024" cy="91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8650102" y="757427"/>
            <a:ext cx="573024" cy="182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8650102" y="774192"/>
            <a:ext cx="573024" cy="259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650102" y="798576"/>
            <a:ext cx="556259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8936614" y="816102"/>
            <a:ext cx="97790" cy="41275"/>
          </a:xfrm>
          <a:custGeom>
            <a:avLst/>
            <a:gdLst/>
            <a:ahLst/>
            <a:cxnLst/>
            <a:rect l="l" t="t" r="r" b="b"/>
            <a:pathLst>
              <a:path w="97790" h="41275">
                <a:moveTo>
                  <a:pt x="0" y="0"/>
                </a:moveTo>
                <a:lnTo>
                  <a:pt x="97535" y="0"/>
                </a:lnTo>
              </a:path>
              <a:path w="97790" h="41275">
                <a:moveTo>
                  <a:pt x="0" y="16764"/>
                </a:moveTo>
                <a:lnTo>
                  <a:pt x="68580" y="16764"/>
                </a:lnTo>
              </a:path>
              <a:path w="97790" h="41275">
                <a:moveTo>
                  <a:pt x="0" y="24384"/>
                </a:moveTo>
                <a:lnTo>
                  <a:pt x="54864" y="24384"/>
                </a:lnTo>
              </a:path>
              <a:path w="97790" h="41275">
                <a:moveTo>
                  <a:pt x="0" y="33527"/>
                </a:moveTo>
                <a:lnTo>
                  <a:pt x="39623" y="33527"/>
                </a:lnTo>
              </a:path>
              <a:path w="97790" h="41275">
                <a:moveTo>
                  <a:pt x="0" y="41148"/>
                </a:moveTo>
                <a:lnTo>
                  <a:pt x="25907" y="4114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8936614" y="815339"/>
            <a:ext cx="240791" cy="1386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8650102" y="816863"/>
            <a:ext cx="239267" cy="1371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8936614" y="866394"/>
            <a:ext cx="97790" cy="82550"/>
          </a:xfrm>
          <a:custGeom>
            <a:avLst/>
            <a:gdLst/>
            <a:ahLst/>
            <a:cxnLst/>
            <a:rect l="l" t="t" r="r" b="b"/>
            <a:pathLst>
              <a:path w="97790" h="82550">
                <a:moveTo>
                  <a:pt x="0" y="0"/>
                </a:moveTo>
                <a:lnTo>
                  <a:pt x="10667" y="0"/>
                </a:lnTo>
              </a:path>
              <a:path w="97790" h="82550">
                <a:moveTo>
                  <a:pt x="0" y="32003"/>
                </a:moveTo>
                <a:lnTo>
                  <a:pt x="97535" y="32003"/>
                </a:lnTo>
              </a:path>
              <a:path w="97790" h="82550">
                <a:moveTo>
                  <a:pt x="0" y="48767"/>
                </a:moveTo>
                <a:lnTo>
                  <a:pt x="68580" y="48767"/>
                </a:lnTo>
              </a:path>
              <a:path w="97790" h="82550">
                <a:moveTo>
                  <a:pt x="0" y="65531"/>
                </a:moveTo>
                <a:lnTo>
                  <a:pt x="39623" y="65531"/>
                </a:lnTo>
              </a:path>
              <a:path w="97790" h="82550">
                <a:moveTo>
                  <a:pt x="0" y="82296"/>
                </a:moveTo>
                <a:lnTo>
                  <a:pt x="10667" y="8229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9215505" y="1021841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9296278" y="1021841"/>
            <a:ext cx="33655" cy="3175"/>
          </a:xfrm>
          <a:custGeom>
            <a:avLst/>
            <a:gdLst/>
            <a:ahLst/>
            <a:cxnLst/>
            <a:rect l="l" t="t" r="r" b="b"/>
            <a:pathLst>
              <a:path w="33654" h="3175">
                <a:moveTo>
                  <a:pt x="0" y="0"/>
                </a:moveTo>
                <a:lnTo>
                  <a:pt x="13716" y="0"/>
                </a:lnTo>
              </a:path>
              <a:path w="33654" h="3175">
                <a:moveTo>
                  <a:pt x="19811" y="0"/>
                </a:moveTo>
                <a:lnTo>
                  <a:pt x="33528" y="0"/>
                </a:lnTo>
              </a:path>
              <a:path w="33654" h="3175">
                <a:moveTo>
                  <a:pt x="0" y="1524"/>
                </a:moveTo>
                <a:lnTo>
                  <a:pt x="13716" y="1524"/>
                </a:lnTo>
              </a:path>
              <a:path w="33654" h="3175">
                <a:moveTo>
                  <a:pt x="19811" y="1524"/>
                </a:moveTo>
                <a:lnTo>
                  <a:pt x="33528" y="1524"/>
                </a:lnTo>
              </a:path>
              <a:path w="33654" h="3175">
                <a:moveTo>
                  <a:pt x="0" y="3048"/>
                </a:moveTo>
                <a:lnTo>
                  <a:pt x="13716" y="3048"/>
                </a:lnTo>
              </a:path>
              <a:path w="33654" h="3175">
                <a:moveTo>
                  <a:pt x="19811" y="3048"/>
                </a:moveTo>
                <a:lnTo>
                  <a:pt x="33528" y="304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9215505" y="1026413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0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8936614" y="1021080"/>
            <a:ext cx="67056" cy="121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9215505" y="1027938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0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9296278" y="1027937"/>
            <a:ext cx="33655" cy="5080"/>
          </a:xfrm>
          <a:custGeom>
            <a:avLst/>
            <a:gdLst/>
            <a:ahLst/>
            <a:cxnLst/>
            <a:rect l="l" t="t" r="r" b="b"/>
            <a:pathLst>
              <a:path w="33654" h="5080">
                <a:moveTo>
                  <a:pt x="0" y="0"/>
                </a:moveTo>
                <a:lnTo>
                  <a:pt x="13716" y="0"/>
                </a:lnTo>
              </a:path>
              <a:path w="33654" h="5080">
                <a:moveTo>
                  <a:pt x="19811" y="0"/>
                </a:moveTo>
                <a:lnTo>
                  <a:pt x="33528" y="0"/>
                </a:lnTo>
              </a:path>
              <a:path w="33654" h="5080">
                <a:moveTo>
                  <a:pt x="0" y="1523"/>
                </a:moveTo>
                <a:lnTo>
                  <a:pt x="13716" y="1523"/>
                </a:lnTo>
              </a:path>
              <a:path w="33654" h="5080">
                <a:moveTo>
                  <a:pt x="19811" y="1523"/>
                </a:moveTo>
                <a:lnTo>
                  <a:pt x="33528" y="1523"/>
                </a:lnTo>
              </a:path>
              <a:path w="33654" h="5080">
                <a:moveTo>
                  <a:pt x="0" y="3048"/>
                </a:moveTo>
                <a:lnTo>
                  <a:pt x="13716" y="3048"/>
                </a:lnTo>
              </a:path>
              <a:path w="33654" h="5080">
                <a:moveTo>
                  <a:pt x="19811" y="3048"/>
                </a:moveTo>
                <a:lnTo>
                  <a:pt x="33528" y="3048"/>
                </a:lnTo>
              </a:path>
              <a:path w="33654" h="5080">
                <a:moveTo>
                  <a:pt x="0" y="4571"/>
                </a:moveTo>
                <a:lnTo>
                  <a:pt x="13716" y="4571"/>
                </a:lnTo>
              </a:path>
              <a:path w="33654" h="5080">
                <a:moveTo>
                  <a:pt x="19811" y="4571"/>
                </a:moveTo>
                <a:lnTo>
                  <a:pt x="33528" y="457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9296278" y="103403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13716" y="0"/>
                </a:lnTo>
              </a:path>
              <a:path w="33654">
                <a:moveTo>
                  <a:pt x="19811" y="0"/>
                </a:moveTo>
                <a:lnTo>
                  <a:pt x="33528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8936614" y="1027175"/>
            <a:ext cx="67056" cy="1066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9215505" y="1035558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13716" y="0"/>
                </a:lnTo>
              </a:path>
              <a:path w="27940">
                <a:moveTo>
                  <a:pt x="15239" y="0"/>
                </a:moveTo>
                <a:lnTo>
                  <a:pt x="274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8936614" y="1037082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>
                <a:moveTo>
                  <a:pt x="0" y="0"/>
                </a:moveTo>
                <a:lnTo>
                  <a:pt x="13716" y="0"/>
                </a:lnTo>
              </a:path>
              <a:path w="67309">
                <a:moveTo>
                  <a:pt x="39624" y="0"/>
                </a:moveTo>
                <a:lnTo>
                  <a:pt x="51815" y="0"/>
                </a:lnTo>
              </a:path>
              <a:path w="67309">
                <a:moveTo>
                  <a:pt x="53340" y="0"/>
                </a:moveTo>
                <a:lnTo>
                  <a:pt x="670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9215506" y="1037082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9018910" y="1021080"/>
            <a:ext cx="554736" cy="2285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8936614" y="1037844"/>
            <a:ext cx="234696" cy="457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8936614" y="1040892"/>
            <a:ext cx="242316" cy="609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9215506" y="1044702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9215506" y="1037844"/>
            <a:ext cx="361187" cy="91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9146926" y="1046226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32003" y="0"/>
                </a:lnTo>
              </a:path>
              <a:path w="82550">
                <a:moveTo>
                  <a:pt x="68579" y="0"/>
                </a:moveTo>
                <a:lnTo>
                  <a:pt x="822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8936614" y="1045464"/>
            <a:ext cx="155447" cy="304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9396862" y="1046226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8936614" y="1045464"/>
            <a:ext cx="243839" cy="457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8936614" y="1049274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13716" y="0"/>
                </a:lnTo>
              </a:path>
              <a:path w="30479">
                <a:moveTo>
                  <a:pt x="18288" y="0"/>
                </a:moveTo>
                <a:lnTo>
                  <a:pt x="304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9215506" y="1045464"/>
            <a:ext cx="362712" cy="609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8989954" y="1049274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13716" y="0"/>
                </a:lnTo>
              </a:path>
              <a:path w="274320">
                <a:moveTo>
                  <a:pt x="45719" y="0"/>
                </a:moveTo>
                <a:lnTo>
                  <a:pt x="59436" y="0"/>
                </a:lnTo>
              </a:path>
              <a:path w="274320">
                <a:moveTo>
                  <a:pt x="176783" y="0"/>
                </a:moveTo>
                <a:lnTo>
                  <a:pt x="190500" y="0"/>
                </a:lnTo>
              </a:path>
              <a:path w="274320">
                <a:moveTo>
                  <a:pt x="225551" y="0"/>
                </a:moveTo>
                <a:lnTo>
                  <a:pt x="239268" y="0"/>
                </a:lnTo>
              </a:path>
              <a:path w="274320">
                <a:moveTo>
                  <a:pt x="243839" y="0"/>
                </a:moveTo>
                <a:lnTo>
                  <a:pt x="256031" y="0"/>
                </a:lnTo>
              </a:path>
              <a:path w="274320">
                <a:moveTo>
                  <a:pt x="262127" y="0"/>
                </a:moveTo>
                <a:lnTo>
                  <a:pt x="2743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8954902" y="1048512"/>
            <a:ext cx="227076" cy="457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8936614" y="1050798"/>
            <a:ext cx="90170" cy="1905"/>
          </a:xfrm>
          <a:custGeom>
            <a:avLst/>
            <a:gdLst/>
            <a:ahLst/>
            <a:cxnLst/>
            <a:rect l="l" t="t" r="r" b="b"/>
            <a:pathLst>
              <a:path w="90170" h="1905">
                <a:moveTo>
                  <a:pt x="0" y="0"/>
                </a:moveTo>
                <a:lnTo>
                  <a:pt x="13716" y="0"/>
                </a:lnTo>
              </a:path>
              <a:path w="90170" h="1905">
                <a:moveTo>
                  <a:pt x="36575" y="0"/>
                </a:moveTo>
                <a:lnTo>
                  <a:pt x="48767" y="0"/>
                </a:lnTo>
              </a:path>
              <a:path w="90170" h="1905">
                <a:moveTo>
                  <a:pt x="53340" y="0"/>
                </a:moveTo>
                <a:lnTo>
                  <a:pt x="67056" y="0"/>
                </a:lnTo>
              </a:path>
              <a:path w="90170" h="1905">
                <a:moveTo>
                  <a:pt x="76200" y="0"/>
                </a:moveTo>
                <a:lnTo>
                  <a:pt x="89916" y="0"/>
                </a:lnTo>
              </a:path>
              <a:path w="90170" h="1905">
                <a:moveTo>
                  <a:pt x="0" y="1524"/>
                </a:moveTo>
                <a:lnTo>
                  <a:pt x="1371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9215506" y="1050036"/>
            <a:ext cx="339953" cy="304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8989954" y="1052322"/>
            <a:ext cx="167640" cy="0"/>
          </a:xfrm>
          <a:custGeom>
            <a:avLst/>
            <a:gdLst/>
            <a:ahLst/>
            <a:cxnLst/>
            <a:rect l="l" t="t" r="r" b="b"/>
            <a:pathLst>
              <a:path w="167640">
                <a:moveTo>
                  <a:pt x="0" y="0"/>
                </a:moveTo>
                <a:lnTo>
                  <a:pt x="13716" y="0"/>
                </a:lnTo>
              </a:path>
              <a:path w="167640">
                <a:moveTo>
                  <a:pt x="47243" y="0"/>
                </a:moveTo>
                <a:lnTo>
                  <a:pt x="60960" y="0"/>
                </a:lnTo>
              </a:path>
              <a:path w="167640">
                <a:moveTo>
                  <a:pt x="68579" y="0"/>
                </a:moveTo>
                <a:lnTo>
                  <a:pt x="82296" y="0"/>
                </a:lnTo>
              </a:path>
              <a:path w="167640">
                <a:moveTo>
                  <a:pt x="89915" y="0"/>
                </a:moveTo>
                <a:lnTo>
                  <a:pt x="103632" y="0"/>
                </a:lnTo>
              </a:path>
              <a:path w="167640">
                <a:moveTo>
                  <a:pt x="132587" y="0"/>
                </a:moveTo>
                <a:lnTo>
                  <a:pt x="146304" y="0"/>
                </a:lnTo>
              </a:path>
              <a:path w="167640">
                <a:moveTo>
                  <a:pt x="153924" y="0"/>
                </a:moveTo>
                <a:lnTo>
                  <a:pt x="1676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8954902" y="1051560"/>
            <a:ext cx="71628" cy="304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8936614" y="1051560"/>
            <a:ext cx="245364" cy="457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9058534" y="1053846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9215506" y="1051560"/>
            <a:ext cx="270141" cy="304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8936614" y="1053846"/>
            <a:ext cx="617220" cy="1905"/>
          </a:xfrm>
          <a:custGeom>
            <a:avLst/>
            <a:gdLst/>
            <a:ahLst/>
            <a:cxnLst/>
            <a:rect l="l" t="t" r="r" b="b"/>
            <a:pathLst>
              <a:path w="617220" h="1905">
                <a:moveTo>
                  <a:pt x="185927" y="0"/>
                </a:moveTo>
                <a:lnTo>
                  <a:pt x="199644" y="0"/>
                </a:lnTo>
              </a:path>
              <a:path w="617220" h="1905">
                <a:moveTo>
                  <a:pt x="278892" y="0"/>
                </a:moveTo>
                <a:lnTo>
                  <a:pt x="292608" y="0"/>
                </a:lnTo>
              </a:path>
              <a:path w="617220" h="1905">
                <a:moveTo>
                  <a:pt x="406907" y="0"/>
                </a:moveTo>
                <a:lnTo>
                  <a:pt x="422148" y="0"/>
                </a:lnTo>
              </a:path>
              <a:path w="617220" h="1905">
                <a:moveTo>
                  <a:pt x="553212" y="0"/>
                </a:moveTo>
                <a:lnTo>
                  <a:pt x="566928" y="0"/>
                </a:lnTo>
              </a:path>
              <a:path w="617220" h="1905">
                <a:moveTo>
                  <a:pt x="601979" y="0"/>
                </a:moveTo>
                <a:lnTo>
                  <a:pt x="617220" y="0"/>
                </a:lnTo>
              </a:path>
              <a:path w="617220" h="1905">
                <a:moveTo>
                  <a:pt x="0" y="1524"/>
                </a:moveTo>
                <a:lnTo>
                  <a:pt x="13716" y="1524"/>
                </a:lnTo>
              </a:path>
              <a:path w="617220" h="1905">
                <a:moveTo>
                  <a:pt x="19812" y="1524"/>
                </a:moveTo>
                <a:lnTo>
                  <a:pt x="32003" y="1524"/>
                </a:lnTo>
              </a:path>
              <a:path w="617220" h="1905">
                <a:moveTo>
                  <a:pt x="53340" y="1524"/>
                </a:moveTo>
                <a:lnTo>
                  <a:pt x="67056" y="1524"/>
                </a:lnTo>
              </a:path>
              <a:path w="617220" h="1905">
                <a:moveTo>
                  <a:pt x="74675" y="1524"/>
                </a:moveTo>
                <a:lnTo>
                  <a:pt x="88392" y="1524"/>
                </a:lnTo>
              </a:path>
              <a:path w="617220" h="1905">
                <a:moveTo>
                  <a:pt x="278892" y="1524"/>
                </a:moveTo>
                <a:lnTo>
                  <a:pt x="292608" y="1524"/>
                </a:lnTo>
              </a:path>
              <a:path w="617220" h="1905">
                <a:moveTo>
                  <a:pt x="298703" y="1524"/>
                </a:moveTo>
                <a:lnTo>
                  <a:pt x="310895" y="1524"/>
                </a:lnTo>
              </a:path>
              <a:path w="617220" h="1905">
                <a:moveTo>
                  <a:pt x="481583" y="1524"/>
                </a:moveTo>
                <a:lnTo>
                  <a:pt x="496824" y="1524"/>
                </a:lnTo>
              </a:path>
              <a:path w="617220" h="1905">
                <a:moveTo>
                  <a:pt x="530351" y="1524"/>
                </a:moveTo>
                <a:lnTo>
                  <a:pt x="545592" y="1524"/>
                </a:lnTo>
              </a:path>
              <a:path w="617220" h="1905">
                <a:moveTo>
                  <a:pt x="553212" y="1524"/>
                </a:moveTo>
                <a:lnTo>
                  <a:pt x="566928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9235318" y="1054608"/>
            <a:ext cx="220980" cy="304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8956426" y="1054608"/>
            <a:ext cx="227076" cy="457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8936614" y="1056894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>
                <a:moveTo>
                  <a:pt x="0" y="0"/>
                </a:moveTo>
                <a:lnTo>
                  <a:pt x="13716" y="0"/>
                </a:lnTo>
              </a:path>
              <a:path w="67309">
                <a:moveTo>
                  <a:pt x="53340" y="0"/>
                </a:moveTo>
                <a:lnTo>
                  <a:pt x="670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9392290" y="1053084"/>
            <a:ext cx="187451" cy="457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8936614" y="1056894"/>
            <a:ext cx="643255" cy="3175"/>
          </a:xfrm>
          <a:custGeom>
            <a:avLst/>
            <a:gdLst/>
            <a:ahLst/>
            <a:cxnLst/>
            <a:rect l="l" t="t" r="r" b="b"/>
            <a:pathLst>
              <a:path w="643254" h="3175">
                <a:moveTo>
                  <a:pt x="278892" y="0"/>
                </a:moveTo>
                <a:lnTo>
                  <a:pt x="292608" y="0"/>
                </a:lnTo>
              </a:path>
              <a:path w="643254" h="3175">
                <a:moveTo>
                  <a:pt x="432816" y="0"/>
                </a:moveTo>
                <a:lnTo>
                  <a:pt x="448056" y="0"/>
                </a:lnTo>
              </a:path>
              <a:path w="643254" h="3175">
                <a:moveTo>
                  <a:pt x="530351" y="0"/>
                </a:moveTo>
                <a:lnTo>
                  <a:pt x="545592" y="0"/>
                </a:lnTo>
              </a:path>
              <a:path w="643254" h="3175">
                <a:moveTo>
                  <a:pt x="627888" y="0"/>
                </a:moveTo>
                <a:lnTo>
                  <a:pt x="643128" y="0"/>
                </a:lnTo>
              </a:path>
              <a:path w="643254" h="3175">
                <a:moveTo>
                  <a:pt x="0" y="1524"/>
                </a:moveTo>
                <a:lnTo>
                  <a:pt x="13716" y="1524"/>
                </a:lnTo>
              </a:path>
              <a:path w="643254" h="3175">
                <a:moveTo>
                  <a:pt x="53340" y="1524"/>
                </a:moveTo>
                <a:lnTo>
                  <a:pt x="67056" y="1524"/>
                </a:lnTo>
              </a:path>
              <a:path w="643254" h="3175">
                <a:moveTo>
                  <a:pt x="74675" y="1524"/>
                </a:moveTo>
                <a:lnTo>
                  <a:pt x="115824" y="1524"/>
                </a:lnTo>
              </a:path>
              <a:path w="643254" h="3175">
                <a:moveTo>
                  <a:pt x="205740" y="1524"/>
                </a:moveTo>
                <a:lnTo>
                  <a:pt x="246888" y="1524"/>
                </a:lnTo>
              </a:path>
              <a:path w="643254" h="3175">
                <a:moveTo>
                  <a:pt x="278892" y="1524"/>
                </a:moveTo>
                <a:lnTo>
                  <a:pt x="292608" y="1524"/>
                </a:lnTo>
              </a:path>
              <a:path w="643254" h="3175">
                <a:moveTo>
                  <a:pt x="432816" y="1524"/>
                </a:moveTo>
                <a:lnTo>
                  <a:pt x="448056" y="1524"/>
                </a:lnTo>
              </a:path>
              <a:path w="643254" h="3175">
                <a:moveTo>
                  <a:pt x="455675" y="1524"/>
                </a:moveTo>
                <a:lnTo>
                  <a:pt x="470916" y="1524"/>
                </a:lnTo>
              </a:path>
              <a:path w="643254" h="3175">
                <a:moveTo>
                  <a:pt x="530351" y="1524"/>
                </a:moveTo>
                <a:lnTo>
                  <a:pt x="545592" y="1524"/>
                </a:lnTo>
              </a:path>
              <a:path w="643254" h="3175">
                <a:moveTo>
                  <a:pt x="627888" y="1524"/>
                </a:moveTo>
                <a:lnTo>
                  <a:pt x="643128" y="1524"/>
                </a:lnTo>
              </a:path>
              <a:path w="643254" h="3175">
                <a:moveTo>
                  <a:pt x="0" y="3048"/>
                </a:moveTo>
                <a:lnTo>
                  <a:pt x="13716" y="304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9439534" y="1057656"/>
            <a:ext cx="114300" cy="304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8936614" y="1059942"/>
            <a:ext cx="643255" cy="1905"/>
          </a:xfrm>
          <a:custGeom>
            <a:avLst/>
            <a:gdLst/>
            <a:ahLst/>
            <a:cxnLst/>
            <a:rect l="l" t="t" r="r" b="b"/>
            <a:pathLst>
              <a:path w="643254" h="1905">
                <a:moveTo>
                  <a:pt x="35051" y="0"/>
                </a:moveTo>
                <a:lnTo>
                  <a:pt x="45719" y="0"/>
                </a:lnTo>
              </a:path>
              <a:path w="643254" h="1905">
                <a:moveTo>
                  <a:pt x="53340" y="0"/>
                </a:moveTo>
                <a:lnTo>
                  <a:pt x="67056" y="0"/>
                </a:lnTo>
              </a:path>
              <a:path w="643254" h="1905">
                <a:moveTo>
                  <a:pt x="74675" y="0"/>
                </a:moveTo>
                <a:lnTo>
                  <a:pt x="115824" y="0"/>
                </a:lnTo>
              </a:path>
              <a:path w="643254" h="1905">
                <a:moveTo>
                  <a:pt x="205740" y="0"/>
                </a:moveTo>
                <a:lnTo>
                  <a:pt x="246888" y="0"/>
                </a:lnTo>
              </a:path>
              <a:path w="643254" h="1905">
                <a:moveTo>
                  <a:pt x="278892" y="0"/>
                </a:moveTo>
                <a:lnTo>
                  <a:pt x="292608" y="0"/>
                </a:lnTo>
              </a:path>
              <a:path w="643254" h="1905">
                <a:moveTo>
                  <a:pt x="432816" y="0"/>
                </a:moveTo>
                <a:lnTo>
                  <a:pt x="448056" y="0"/>
                </a:lnTo>
              </a:path>
              <a:path w="643254" h="1905">
                <a:moveTo>
                  <a:pt x="455675" y="0"/>
                </a:moveTo>
                <a:lnTo>
                  <a:pt x="470916" y="0"/>
                </a:lnTo>
              </a:path>
              <a:path w="643254" h="1905">
                <a:moveTo>
                  <a:pt x="530351" y="0"/>
                </a:moveTo>
                <a:lnTo>
                  <a:pt x="545592" y="0"/>
                </a:lnTo>
              </a:path>
              <a:path w="643254" h="1905">
                <a:moveTo>
                  <a:pt x="627888" y="0"/>
                </a:moveTo>
                <a:lnTo>
                  <a:pt x="643128" y="0"/>
                </a:lnTo>
              </a:path>
              <a:path w="643254" h="1905">
                <a:moveTo>
                  <a:pt x="0" y="1524"/>
                </a:moveTo>
                <a:lnTo>
                  <a:pt x="1371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9439534" y="1059180"/>
            <a:ext cx="114300" cy="304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8989954" y="1061466"/>
            <a:ext cx="589915" cy="0"/>
          </a:xfrm>
          <a:custGeom>
            <a:avLst/>
            <a:gdLst/>
            <a:ahLst/>
            <a:cxnLst/>
            <a:rect l="l" t="t" r="r" b="b"/>
            <a:pathLst>
              <a:path w="589915">
                <a:moveTo>
                  <a:pt x="0" y="0"/>
                </a:moveTo>
                <a:lnTo>
                  <a:pt x="13716" y="0"/>
                </a:lnTo>
              </a:path>
              <a:path w="589915">
                <a:moveTo>
                  <a:pt x="21335" y="0"/>
                </a:moveTo>
                <a:lnTo>
                  <a:pt x="62484" y="0"/>
                </a:lnTo>
              </a:path>
              <a:path w="589915">
                <a:moveTo>
                  <a:pt x="152400" y="0"/>
                </a:moveTo>
                <a:lnTo>
                  <a:pt x="193548" y="0"/>
                </a:lnTo>
              </a:path>
              <a:path w="589915">
                <a:moveTo>
                  <a:pt x="225551" y="0"/>
                </a:moveTo>
                <a:lnTo>
                  <a:pt x="239268" y="0"/>
                </a:lnTo>
              </a:path>
              <a:path w="589915">
                <a:moveTo>
                  <a:pt x="246887" y="0"/>
                </a:moveTo>
                <a:lnTo>
                  <a:pt x="259079" y="0"/>
                </a:lnTo>
              </a:path>
              <a:path w="589915">
                <a:moveTo>
                  <a:pt x="260603" y="0"/>
                </a:moveTo>
                <a:lnTo>
                  <a:pt x="271271" y="0"/>
                </a:lnTo>
              </a:path>
              <a:path w="589915">
                <a:moveTo>
                  <a:pt x="379475" y="0"/>
                </a:moveTo>
                <a:lnTo>
                  <a:pt x="394716" y="0"/>
                </a:lnTo>
              </a:path>
              <a:path w="589915">
                <a:moveTo>
                  <a:pt x="402335" y="0"/>
                </a:moveTo>
                <a:lnTo>
                  <a:pt x="417576" y="0"/>
                </a:lnTo>
              </a:path>
              <a:path w="589915">
                <a:moveTo>
                  <a:pt x="477011" y="0"/>
                </a:moveTo>
                <a:lnTo>
                  <a:pt x="492252" y="0"/>
                </a:lnTo>
              </a:path>
              <a:path w="589915">
                <a:moveTo>
                  <a:pt x="574548" y="0"/>
                </a:moveTo>
                <a:lnTo>
                  <a:pt x="5897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9439534" y="1060704"/>
            <a:ext cx="114300" cy="304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8936614" y="1057656"/>
            <a:ext cx="246888" cy="1066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8936614" y="1062990"/>
            <a:ext cx="643255" cy="1905"/>
          </a:xfrm>
          <a:custGeom>
            <a:avLst/>
            <a:gdLst/>
            <a:ahLst/>
            <a:cxnLst/>
            <a:rect l="l" t="t" r="r" b="b"/>
            <a:pathLst>
              <a:path w="643254" h="1905">
                <a:moveTo>
                  <a:pt x="205740" y="0"/>
                </a:moveTo>
                <a:lnTo>
                  <a:pt x="246888" y="0"/>
                </a:lnTo>
              </a:path>
              <a:path w="643254" h="1905">
                <a:moveTo>
                  <a:pt x="278892" y="0"/>
                </a:moveTo>
                <a:lnTo>
                  <a:pt x="292608" y="0"/>
                </a:lnTo>
              </a:path>
              <a:path w="643254" h="1905">
                <a:moveTo>
                  <a:pt x="432816" y="0"/>
                </a:moveTo>
                <a:lnTo>
                  <a:pt x="448056" y="0"/>
                </a:lnTo>
              </a:path>
              <a:path w="643254" h="1905">
                <a:moveTo>
                  <a:pt x="455675" y="0"/>
                </a:moveTo>
                <a:lnTo>
                  <a:pt x="470916" y="0"/>
                </a:lnTo>
              </a:path>
              <a:path w="643254" h="1905">
                <a:moveTo>
                  <a:pt x="530351" y="0"/>
                </a:moveTo>
                <a:lnTo>
                  <a:pt x="545592" y="0"/>
                </a:lnTo>
              </a:path>
              <a:path w="643254" h="1905">
                <a:moveTo>
                  <a:pt x="627888" y="0"/>
                </a:moveTo>
                <a:lnTo>
                  <a:pt x="643128" y="0"/>
                </a:lnTo>
              </a:path>
              <a:path w="643254" h="1905">
                <a:moveTo>
                  <a:pt x="0" y="1524"/>
                </a:moveTo>
                <a:lnTo>
                  <a:pt x="1371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9439534" y="1062228"/>
            <a:ext cx="114300" cy="304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8989954" y="1064514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13716" y="0"/>
                </a:lnTo>
              </a:path>
              <a:path w="62865">
                <a:moveTo>
                  <a:pt x="21335" y="0"/>
                </a:moveTo>
                <a:lnTo>
                  <a:pt x="6248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9235318" y="1057656"/>
            <a:ext cx="318516" cy="121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8936614" y="1064514"/>
            <a:ext cx="643255" cy="1905"/>
          </a:xfrm>
          <a:custGeom>
            <a:avLst/>
            <a:gdLst/>
            <a:ahLst/>
            <a:cxnLst/>
            <a:rect l="l" t="t" r="r" b="b"/>
            <a:pathLst>
              <a:path w="643254" h="1905">
                <a:moveTo>
                  <a:pt x="205740" y="0"/>
                </a:moveTo>
                <a:lnTo>
                  <a:pt x="246888" y="0"/>
                </a:lnTo>
              </a:path>
              <a:path w="643254" h="1905">
                <a:moveTo>
                  <a:pt x="278892" y="0"/>
                </a:moveTo>
                <a:lnTo>
                  <a:pt x="292608" y="0"/>
                </a:lnTo>
              </a:path>
              <a:path w="643254" h="1905">
                <a:moveTo>
                  <a:pt x="432816" y="0"/>
                </a:moveTo>
                <a:lnTo>
                  <a:pt x="448056" y="0"/>
                </a:lnTo>
              </a:path>
              <a:path w="643254" h="1905">
                <a:moveTo>
                  <a:pt x="455675" y="0"/>
                </a:moveTo>
                <a:lnTo>
                  <a:pt x="470916" y="0"/>
                </a:lnTo>
              </a:path>
              <a:path w="643254" h="1905">
                <a:moveTo>
                  <a:pt x="530351" y="0"/>
                </a:moveTo>
                <a:lnTo>
                  <a:pt x="545592" y="0"/>
                </a:lnTo>
              </a:path>
              <a:path w="643254" h="1905">
                <a:moveTo>
                  <a:pt x="627888" y="0"/>
                </a:moveTo>
                <a:lnTo>
                  <a:pt x="643128" y="0"/>
                </a:lnTo>
              </a:path>
              <a:path w="643254" h="1905">
                <a:moveTo>
                  <a:pt x="0" y="1524"/>
                </a:moveTo>
                <a:lnTo>
                  <a:pt x="1371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9439534" y="1063752"/>
            <a:ext cx="114300" cy="304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8936614" y="1066038"/>
            <a:ext cx="643255" cy="1905"/>
          </a:xfrm>
          <a:custGeom>
            <a:avLst/>
            <a:gdLst/>
            <a:ahLst/>
            <a:cxnLst/>
            <a:rect l="l" t="t" r="r" b="b"/>
            <a:pathLst>
              <a:path w="643254" h="1905">
                <a:moveTo>
                  <a:pt x="53340" y="0"/>
                </a:moveTo>
                <a:lnTo>
                  <a:pt x="67056" y="0"/>
                </a:lnTo>
              </a:path>
              <a:path w="643254" h="1905">
                <a:moveTo>
                  <a:pt x="278892" y="0"/>
                </a:moveTo>
                <a:lnTo>
                  <a:pt x="292608" y="0"/>
                </a:lnTo>
              </a:path>
              <a:path w="643254" h="1905">
                <a:moveTo>
                  <a:pt x="432816" y="0"/>
                </a:moveTo>
                <a:lnTo>
                  <a:pt x="448056" y="0"/>
                </a:lnTo>
              </a:path>
              <a:path w="643254" h="1905">
                <a:moveTo>
                  <a:pt x="455675" y="0"/>
                </a:moveTo>
                <a:lnTo>
                  <a:pt x="470916" y="0"/>
                </a:lnTo>
              </a:path>
              <a:path w="643254" h="1905">
                <a:moveTo>
                  <a:pt x="530351" y="0"/>
                </a:moveTo>
                <a:lnTo>
                  <a:pt x="545592" y="0"/>
                </a:lnTo>
              </a:path>
              <a:path w="643254" h="1905">
                <a:moveTo>
                  <a:pt x="627888" y="0"/>
                </a:moveTo>
                <a:lnTo>
                  <a:pt x="643128" y="0"/>
                </a:lnTo>
              </a:path>
              <a:path w="643254" h="1905">
                <a:moveTo>
                  <a:pt x="0" y="1524"/>
                </a:moveTo>
                <a:lnTo>
                  <a:pt x="1371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9439534" y="1065276"/>
            <a:ext cx="114300" cy="304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8989954" y="1067562"/>
            <a:ext cx="417830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13716" y="0"/>
                </a:lnTo>
              </a:path>
              <a:path w="417829">
                <a:moveTo>
                  <a:pt x="21335" y="0"/>
                </a:moveTo>
                <a:lnTo>
                  <a:pt x="35052" y="0"/>
                </a:lnTo>
              </a:path>
              <a:path w="417829">
                <a:moveTo>
                  <a:pt x="152400" y="0"/>
                </a:moveTo>
                <a:lnTo>
                  <a:pt x="166116" y="0"/>
                </a:lnTo>
              </a:path>
              <a:path w="417829">
                <a:moveTo>
                  <a:pt x="225551" y="0"/>
                </a:moveTo>
                <a:lnTo>
                  <a:pt x="239268" y="0"/>
                </a:lnTo>
              </a:path>
              <a:path w="417829">
                <a:moveTo>
                  <a:pt x="379475" y="0"/>
                </a:moveTo>
                <a:lnTo>
                  <a:pt x="394716" y="0"/>
                </a:lnTo>
              </a:path>
              <a:path w="417829">
                <a:moveTo>
                  <a:pt x="402335" y="0"/>
                </a:moveTo>
                <a:lnTo>
                  <a:pt x="4175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9418198" y="1067562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9466966" y="1067562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5240" y="0"/>
                </a:lnTo>
              </a:path>
              <a:path w="113029">
                <a:moveTo>
                  <a:pt x="97536" y="0"/>
                </a:moveTo>
                <a:lnTo>
                  <a:pt x="1127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8936614" y="1066800"/>
            <a:ext cx="220980" cy="609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9215506" y="1068324"/>
            <a:ext cx="364236" cy="304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9369430" y="1070610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15240" y="0"/>
                </a:lnTo>
              </a:path>
              <a:path w="210820">
                <a:moveTo>
                  <a:pt x="97535" y="0"/>
                </a:moveTo>
                <a:lnTo>
                  <a:pt x="112776" y="0"/>
                </a:lnTo>
              </a:path>
              <a:path w="210820">
                <a:moveTo>
                  <a:pt x="120396" y="0"/>
                </a:moveTo>
                <a:lnTo>
                  <a:pt x="134112" y="0"/>
                </a:lnTo>
              </a:path>
              <a:path w="210820">
                <a:moveTo>
                  <a:pt x="195072" y="0"/>
                </a:moveTo>
                <a:lnTo>
                  <a:pt x="2103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8936614" y="1069848"/>
            <a:ext cx="292608" cy="457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8936614" y="1073658"/>
            <a:ext cx="220979" cy="0"/>
          </a:xfrm>
          <a:custGeom>
            <a:avLst/>
            <a:gdLst/>
            <a:ahLst/>
            <a:cxnLst/>
            <a:rect l="l" t="t" r="r" b="b"/>
            <a:pathLst>
              <a:path w="220979">
                <a:moveTo>
                  <a:pt x="0" y="0"/>
                </a:moveTo>
                <a:lnTo>
                  <a:pt x="13716" y="0"/>
                </a:lnTo>
              </a:path>
              <a:path w="220979">
                <a:moveTo>
                  <a:pt x="53340" y="0"/>
                </a:moveTo>
                <a:lnTo>
                  <a:pt x="67056" y="0"/>
                </a:lnTo>
              </a:path>
              <a:path w="220979">
                <a:moveTo>
                  <a:pt x="76200" y="0"/>
                </a:moveTo>
                <a:lnTo>
                  <a:pt x="89916" y="0"/>
                </a:lnTo>
              </a:path>
              <a:path w="220979">
                <a:moveTo>
                  <a:pt x="207264" y="0"/>
                </a:moveTo>
                <a:lnTo>
                  <a:pt x="2209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9215506" y="1069848"/>
            <a:ext cx="364236" cy="60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9369430" y="1073658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5240" y="0"/>
                </a:lnTo>
              </a:path>
              <a:path w="113029">
                <a:moveTo>
                  <a:pt x="97535" y="0"/>
                </a:moveTo>
                <a:lnTo>
                  <a:pt x="1127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8960998" y="1072896"/>
            <a:ext cx="268224" cy="304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8936614" y="1073658"/>
            <a:ext cx="643255" cy="3175"/>
          </a:xfrm>
          <a:custGeom>
            <a:avLst/>
            <a:gdLst/>
            <a:ahLst/>
            <a:cxnLst/>
            <a:rect l="l" t="t" r="r" b="b"/>
            <a:pathLst>
              <a:path w="643254" h="3175">
                <a:moveTo>
                  <a:pt x="627888" y="0"/>
                </a:moveTo>
                <a:lnTo>
                  <a:pt x="643128" y="0"/>
                </a:lnTo>
              </a:path>
              <a:path w="643254" h="3175">
                <a:moveTo>
                  <a:pt x="0" y="1524"/>
                </a:moveTo>
                <a:lnTo>
                  <a:pt x="13716" y="1524"/>
                </a:lnTo>
              </a:path>
              <a:path w="643254" h="3175">
                <a:moveTo>
                  <a:pt x="53340" y="1524"/>
                </a:moveTo>
                <a:lnTo>
                  <a:pt x="67056" y="1524"/>
                </a:lnTo>
              </a:path>
              <a:path w="643254" h="3175">
                <a:moveTo>
                  <a:pt x="230124" y="1524"/>
                </a:moveTo>
                <a:lnTo>
                  <a:pt x="245364" y="1524"/>
                </a:lnTo>
              </a:path>
              <a:path w="643254" h="3175">
                <a:moveTo>
                  <a:pt x="278892" y="1524"/>
                </a:moveTo>
                <a:lnTo>
                  <a:pt x="292608" y="1524"/>
                </a:lnTo>
              </a:path>
              <a:path w="643254" h="3175">
                <a:moveTo>
                  <a:pt x="432816" y="1524"/>
                </a:moveTo>
                <a:lnTo>
                  <a:pt x="448056" y="1524"/>
                </a:lnTo>
              </a:path>
              <a:path w="643254" h="3175">
                <a:moveTo>
                  <a:pt x="530351" y="1524"/>
                </a:moveTo>
                <a:lnTo>
                  <a:pt x="545592" y="1524"/>
                </a:lnTo>
              </a:path>
              <a:path w="643254" h="3175">
                <a:moveTo>
                  <a:pt x="627888" y="1524"/>
                </a:moveTo>
                <a:lnTo>
                  <a:pt x="643128" y="1524"/>
                </a:lnTo>
              </a:path>
              <a:path w="643254" h="3175">
                <a:moveTo>
                  <a:pt x="0" y="3048"/>
                </a:moveTo>
                <a:lnTo>
                  <a:pt x="13716" y="3048"/>
                </a:lnTo>
              </a:path>
              <a:path w="643254" h="3175">
                <a:moveTo>
                  <a:pt x="53340" y="3048"/>
                </a:moveTo>
                <a:lnTo>
                  <a:pt x="67056" y="304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9239890" y="1074420"/>
            <a:ext cx="313944" cy="304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9058534" y="1076706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35051" y="0"/>
                </a:lnTo>
              </a:path>
              <a:path w="78104">
                <a:moveTo>
                  <a:pt x="42672" y="0"/>
                </a:moveTo>
                <a:lnTo>
                  <a:pt x="777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8960998" y="1075944"/>
            <a:ext cx="89916" cy="304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9215506" y="1075944"/>
            <a:ext cx="364236" cy="304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8936614" y="1077468"/>
            <a:ext cx="199643" cy="304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8962522" y="1075944"/>
            <a:ext cx="219456" cy="609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9215506" y="1077468"/>
            <a:ext cx="364236" cy="304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8936614" y="1078992"/>
            <a:ext cx="242315" cy="457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9215506" y="1078992"/>
            <a:ext cx="364236" cy="304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8936614" y="1081278"/>
            <a:ext cx="546100" cy="1905"/>
          </a:xfrm>
          <a:custGeom>
            <a:avLst/>
            <a:gdLst/>
            <a:ahLst/>
            <a:cxnLst/>
            <a:rect l="l" t="t" r="r" b="b"/>
            <a:pathLst>
              <a:path w="546100" h="1905">
                <a:moveTo>
                  <a:pt x="278892" y="0"/>
                </a:moveTo>
                <a:lnTo>
                  <a:pt x="292608" y="0"/>
                </a:lnTo>
              </a:path>
              <a:path w="546100" h="1905">
                <a:moveTo>
                  <a:pt x="432816" y="0"/>
                </a:moveTo>
                <a:lnTo>
                  <a:pt x="448056" y="0"/>
                </a:lnTo>
              </a:path>
              <a:path w="546100" h="1905">
                <a:moveTo>
                  <a:pt x="530351" y="0"/>
                </a:moveTo>
                <a:lnTo>
                  <a:pt x="545592" y="0"/>
                </a:lnTo>
              </a:path>
              <a:path w="546100" h="1905">
                <a:moveTo>
                  <a:pt x="0" y="1524"/>
                </a:moveTo>
                <a:lnTo>
                  <a:pt x="13716" y="1524"/>
                </a:lnTo>
              </a:path>
              <a:path w="546100" h="1905">
                <a:moveTo>
                  <a:pt x="53340" y="1524"/>
                </a:moveTo>
                <a:lnTo>
                  <a:pt x="67056" y="1524"/>
                </a:lnTo>
              </a:path>
              <a:path w="546100" h="1905">
                <a:moveTo>
                  <a:pt x="278892" y="1524"/>
                </a:moveTo>
                <a:lnTo>
                  <a:pt x="292608" y="1524"/>
                </a:lnTo>
              </a:path>
              <a:path w="546100" h="1905">
                <a:moveTo>
                  <a:pt x="382524" y="1524"/>
                </a:moveTo>
                <a:lnTo>
                  <a:pt x="397764" y="1524"/>
                </a:lnTo>
              </a:path>
              <a:path w="546100" h="1905">
                <a:moveTo>
                  <a:pt x="432816" y="1524"/>
                </a:moveTo>
                <a:lnTo>
                  <a:pt x="448056" y="1524"/>
                </a:lnTo>
              </a:path>
              <a:path w="546100" h="1905">
                <a:moveTo>
                  <a:pt x="530351" y="1524"/>
                </a:moveTo>
                <a:lnTo>
                  <a:pt x="545592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9239890" y="1082040"/>
            <a:ext cx="118872" cy="304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9494398" y="1080516"/>
            <a:ext cx="85344" cy="609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9018910" y="1082040"/>
            <a:ext cx="158496" cy="4571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8936614" y="1082802"/>
            <a:ext cx="643255" cy="1905"/>
          </a:xfrm>
          <a:custGeom>
            <a:avLst/>
            <a:gdLst/>
            <a:ahLst/>
            <a:cxnLst/>
            <a:rect l="l" t="t" r="r" b="b"/>
            <a:pathLst>
              <a:path w="643254" h="1905">
                <a:moveTo>
                  <a:pt x="627888" y="0"/>
                </a:moveTo>
                <a:lnTo>
                  <a:pt x="643128" y="0"/>
                </a:lnTo>
              </a:path>
              <a:path w="643254" h="1905">
                <a:moveTo>
                  <a:pt x="0" y="1524"/>
                </a:moveTo>
                <a:lnTo>
                  <a:pt x="13716" y="1524"/>
                </a:lnTo>
              </a:path>
              <a:path w="643254" h="1905">
                <a:moveTo>
                  <a:pt x="25907" y="1524"/>
                </a:moveTo>
                <a:lnTo>
                  <a:pt x="39624" y="1524"/>
                </a:lnTo>
              </a:path>
              <a:path w="643254" h="1905">
                <a:moveTo>
                  <a:pt x="53340" y="1524"/>
                </a:moveTo>
                <a:lnTo>
                  <a:pt x="6705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9398386" y="1082040"/>
            <a:ext cx="56388" cy="457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9215506" y="1084326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7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9303898" y="1083564"/>
            <a:ext cx="80772" cy="3047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9466966" y="1084326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5240" y="0"/>
                </a:lnTo>
              </a:path>
              <a:path w="113029">
                <a:moveTo>
                  <a:pt x="97536" y="0"/>
                </a:moveTo>
                <a:lnTo>
                  <a:pt x="1127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b="1" spc="-5" dirty="0">
                <a:latin typeface="Arial"/>
                <a:cs typeface="Arial"/>
              </a:rPr>
              <a:t>Messe München | </a:t>
            </a:r>
            <a:r>
              <a:rPr spc="-10" dirty="0"/>
              <a:t>Connecting Global </a:t>
            </a:r>
            <a:r>
              <a:rPr spc="-5" dirty="0"/>
              <a:t>Competence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937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74073" y="7014972"/>
            <a:ext cx="9144000" cy="192405"/>
          </a:xfrm>
          <a:custGeom>
            <a:avLst/>
            <a:gdLst/>
            <a:ahLst/>
            <a:cxnLst/>
            <a:rect l="l" t="t" r="r" b="b"/>
            <a:pathLst>
              <a:path w="9144000" h="192404">
                <a:moveTo>
                  <a:pt x="0" y="0"/>
                </a:moveTo>
                <a:lnTo>
                  <a:pt x="0" y="192024"/>
                </a:lnTo>
                <a:lnTo>
                  <a:pt x="9143999" y="192024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565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74073" y="560832"/>
            <a:ext cx="9143996" cy="604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b="1" spc="-5" dirty="0">
                <a:latin typeface="Arial"/>
                <a:cs typeface="Arial"/>
              </a:rPr>
              <a:t>Messe München | </a:t>
            </a:r>
            <a:r>
              <a:rPr spc="-10" dirty="0"/>
              <a:t>Connecting Global </a:t>
            </a:r>
            <a:r>
              <a:rPr spc="-5" dirty="0"/>
              <a:t>Competence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937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75595" y="560831"/>
            <a:ext cx="9142596" cy="7315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74073" y="7014972"/>
            <a:ext cx="9144000" cy="192405"/>
          </a:xfrm>
          <a:custGeom>
            <a:avLst/>
            <a:gdLst/>
            <a:ahLst/>
            <a:cxnLst/>
            <a:rect l="l" t="t" r="r" b="b"/>
            <a:pathLst>
              <a:path w="9144000" h="192404">
                <a:moveTo>
                  <a:pt x="0" y="0"/>
                </a:moveTo>
                <a:lnTo>
                  <a:pt x="0" y="192024"/>
                </a:lnTo>
                <a:lnTo>
                  <a:pt x="9143999" y="192024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565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2748" y="810259"/>
            <a:ext cx="8487903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2748" y="1771293"/>
            <a:ext cx="8487903" cy="425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04272" y="7035587"/>
            <a:ext cx="2901950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b="1" spc="-5" dirty="0">
                <a:latin typeface="Arial"/>
                <a:cs typeface="Arial"/>
              </a:rPr>
              <a:t>Messe München | </a:t>
            </a:r>
            <a:r>
              <a:rPr spc="-10" dirty="0"/>
              <a:t>Connecting Global </a:t>
            </a:r>
            <a:r>
              <a:rPr spc="-5" dirty="0"/>
              <a:t>Competence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402961" y="7040528"/>
            <a:ext cx="205740" cy="154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937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hyperlink" Target="http://www.isp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2748" y="985519"/>
            <a:ext cx="13684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latin typeface="Arial"/>
                <a:cs typeface="Arial"/>
              </a:rPr>
              <a:t>Connecting Global</a:t>
            </a:r>
            <a:r>
              <a:rPr sz="700" b="1" spc="6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Competence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4073" y="6303264"/>
            <a:ext cx="9143996" cy="603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073" y="3794590"/>
            <a:ext cx="9125710" cy="18189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02748" y="2094991"/>
            <a:ext cx="7532370" cy="749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850"/>
              </a:lnSpc>
              <a:spcBef>
                <a:spcPts val="95"/>
              </a:spcBef>
            </a:pPr>
            <a:r>
              <a:rPr sz="2500" spc="-10" dirty="0"/>
              <a:t>Manual</a:t>
            </a:r>
            <a:endParaRPr sz="2500"/>
          </a:p>
          <a:p>
            <a:pPr marL="12700">
              <a:lnSpc>
                <a:spcPts val="2850"/>
              </a:lnSpc>
            </a:pPr>
            <a:r>
              <a:rPr sz="2500" spc="-5" dirty="0"/>
              <a:t>Communication activities </a:t>
            </a:r>
            <a:r>
              <a:rPr sz="2500" spc="-10" dirty="0"/>
              <a:t>for </a:t>
            </a:r>
            <a:r>
              <a:rPr sz="2500" spc="-5" dirty="0"/>
              <a:t>Assosport</a:t>
            </a:r>
            <a:r>
              <a:rPr sz="2500" spc="-45" dirty="0"/>
              <a:t> </a:t>
            </a:r>
            <a:r>
              <a:rPr sz="2500" spc="-5" dirty="0"/>
              <a:t>members</a:t>
            </a:r>
            <a:endParaRPr sz="2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2748" y="1796287"/>
            <a:ext cx="82289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-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Activity: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30" dirty="0">
                <a:latin typeface="Arial"/>
                <a:cs typeface="Arial"/>
              </a:rPr>
              <a:t>An </a:t>
            </a:r>
            <a:r>
              <a:rPr sz="1600" b="1" spc="-5" dirty="0">
                <a:latin typeface="Arial"/>
                <a:cs typeface="Arial"/>
              </a:rPr>
              <a:t>editorial report on </a:t>
            </a:r>
            <a:r>
              <a:rPr sz="1600" b="1" spc="-15" dirty="0">
                <a:latin typeface="Arial"/>
                <a:cs typeface="Arial"/>
              </a:rPr>
              <a:t>your </a:t>
            </a:r>
            <a:r>
              <a:rPr sz="1600" b="1" spc="-5" dirty="0">
                <a:latin typeface="Arial"/>
                <a:cs typeface="Arial"/>
              </a:rPr>
              <a:t>online presence </a:t>
            </a:r>
            <a:r>
              <a:rPr sz="1600" b="1" spc="-10" dirty="0">
                <a:latin typeface="Arial"/>
                <a:cs typeface="Arial"/>
              </a:rPr>
              <a:t>(blog) </a:t>
            </a:r>
            <a:r>
              <a:rPr sz="1600" b="1" spc="5" dirty="0">
                <a:latin typeface="Arial"/>
                <a:cs typeface="Arial"/>
              </a:rPr>
              <a:t>with </a:t>
            </a:r>
            <a:r>
              <a:rPr sz="1600" b="1" spc="-5" dirty="0">
                <a:latin typeface="Arial"/>
                <a:cs typeface="Arial"/>
              </a:rPr>
              <a:t>linking to</a:t>
            </a:r>
            <a:r>
              <a:rPr sz="1600" b="1" spc="3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ISPO.com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2748" y="810259"/>
            <a:ext cx="25888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1.4 Editorial</a:t>
            </a:r>
            <a:r>
              <a:rPr spc="-30" dirty="0"/>
              <a:t> </a:t>
            </a:r>
            <a:r>
              <a:rPr spc="-5" dirty="0"/>
              <a:t>Report</a:t>
            </a:r>
          </a:p>
        </p:txBody>
      </p:sp>
      <p:sp>
        <p:nvSpPr>
          <p:cNvPr id="4" name="object 4"/>
          <p:cNvSpPr/>
          <p:nvPr/>
        </p:nvSpPr>
        <p:spPr>
          <a:xfrm>
            <a:off x="2250825" y="2266187"/>
            <a:ext cx="5903976" cy="4427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5" dirty="0">
                <a:latin typeface="Arial"/>
                <a:cs typeface="Arial"/>
              </a:rPr>
              <a:t>Messe München | </a:t>
            </a:r>
            <a:r>
              <a:rPr spc="-10" dirty="0"/>
              <a:t>Connecting Global </a:t>
            </a:r>
            <a:r>
              <a:rPr spc="-5" dirty="0"/>
              <a:t>Competence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2748" y="1796287"/>
            <a:ext cx="2512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- </a:t>
            </a:r>
            <a:r>
              <a:rPr sz="1600" b="1" spc="-10" dirty="0">
                <a:latin typeface="Arial"/>
                <a:cs typeface="Arial"/>
              </a:rPr>
              <a:t>active URL </a:t>
            </a:r>
            <a:r>
              <a:rPr sz="1600" b="1" spc="-5" dirty="0">
                <a:latin typeface="Arial"/>
                <a:cs typeface="Arial"/>
              </a:rPr>
              <a:t>+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screenshot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2748" y="3316628"/>
            <a:ext cx="3787140" cy="130111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600" b="1" spc="-10" dirty="0">
                <a:latin typeface="Arial"/>
                <a:cs typeface="Arial"/>
              </a:rPr>
              <a:t>URL: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30600"/>
              </a:lnSpc>
              <a:spcBef>
                <a:spcPts val="5"/>
              </a:spcBef>
            </a:pPr>
            <a:r>
              <a:rPr sz="1600" b="1" spc="-5" dirty="0">
                <a:latin typeface="Arial"/>
                <a:cs typeface="Arial"/>
              </a:rPr>
              <a:t>www.wiwo.de/technologie/gadgets/  is</a:t>
            </a:r>
            <a:r>
              <a:rPr sz="1600" b="1" spc="-10" dirty="0">
                <a:latin typeface="Arial"/>
                <a:cs typeface="Arial"/>
              </a:rPr>
              <a:t>po-</a:t>
            </a:r>
            <a:r>
              <a:rPr sz="1600" b="1" spc="-5" dirty="0">
                <a:latin typeface="Arial"/>
                <a:cs typeface="Arial"/>
              </a:rPr>
              <a:t>2016</a:t>
            </a:r>
            <a:r>
              <a:rPr sz="1600" b="1" spc="-10" dirty="0">
                <a:latin typeface="Arial"/>
                <a:cs typeface="Arial"/>
              </a:rPr>
              <a:t>-d</a:t>
            </a:r>
            <a:r>
              <a:rPr sz="1600" b="1" spc="-5" dirty="0">
                <a:latin typeface="Arial"/>
                <a:cs typeface="Arial"/>
              </a:rPr>
              <a:t>ie</a:t>
            </a:r>
            <a:r>
              <a:rPr sz="1600" b="1" spc="-10" dirty="0">
                <a:latin typeface="Arial"/>
                <a:cs typeface="Arial"/>
              </a:rPr>
              <a:t>-</a:t>
            </a:r>
            <a:r>
              <a:rPr sz="1600" b="1" spc="-5" dirty="0">
                <a:latin typeface="Arial"/>
                <a:cs typeface="Arial"/>
              </a:rPr>
              <a:t>s</a:t>
            </a:r>
            <a:r>
              <a:rPr sz="1600" b="1" spc="-10" dirty="0">
                <a:latin typeface="Arial"/>
                <a:cs typeface="Arial"/>
              </a:rPr>
              <a:t>p</a:t>
            </a:r>
            <a:r>
              <a:rPr sz="1600" b="1" spc="-5" dirty="0">
                <a:latin typeface="Arial"/>
                <a:cs typeface="Arial"/>
              </a:rPr>
              <a:t>a</a:t>
            </a:r>
            <a:r>
              <a:rPr sz="1600" b="1" spc="-10" dirty="0">
                <a:latin typeface="Arial"/>
                <a:cs typeface="Arial"/>
              </a:rPr>
              <a:t>nn</a:t>
            </a:r>
            <a:r>
              <a:rPr sz="1600" b="1" spc="-5" dirty="0">
                <a:latin typeface="Arial"/>
                <a:cs typeface="Arial"/>
              </a:rPr>
              <a:t>e</a:t>
            </a:r>
            <a:r>
              <a:rPr sz="1600" b="1" spc="-10" dirty="0">
                <a:latin typeface="Arial"/>
                <a:cs typeface="Arial"/>
              </a:rPr>
              <a:t>nd</a:t>
            </a:r>
            <a:r>
              <a:rPr sz="1600" b="1" spc="5" dirty="0">
                <a:latin typeface="Arial"/>
                <a:cs typeface="Arial"/>
              </a:rPr>
              <a:t>s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e</a:t>
            </a:r>
            <a:r>
              <a:rPr sz="1600" b="1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-n</a:t>
            </a:r>
            <a:r>
              <a:rPr sz="1600" b="1" spc="-5" dirty="0">
                <a:latin typeface="Arial"/>
                <a:cs typeface="Arial"/>
              </a:rPr>
              <a:t>e</a:t>
            </a:r>
            <a:r>
              <a:rPr sz="1600" b="1" spc="-10" dirty="0">
                <a:latin typeface="Arial"/>
                <a:cs typeface="Arial"/>
              </a:rPr>
              <a:t>uh</a:t>
            </a:r>
            <a:r>
              <a:rPr sz="1600" b="1" spc="5" dirty="0">
                <a:latin typeface="Arial"/>
                <a:cs typeface="Arial"/>
              </a:rPr>
              <a:t>ei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en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b="1" spc="-5" dirty="0">
                <a:latin typeface="Arial"/>
                <a:cs typeface="Arial"/>
              </a:rPr>
              <a:t>-der-sport-messe/12838398.html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02748" y="810259"/>
            <a:ext cx="24625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1.4</a:t>
            </a:r>
            <a:r>
              <a:rPr spc="-60" dirty="0"/>
              <a:t> </a:t>
            </a:r>
            <a:r>
              <a:rPr spc="-5" dirty="0"/>
              <a:t>Proof-Example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3905890" y="2482596"/>
            <a:ext cx="5821680" cy="3240405"/>
            <a:chOff x="3905890" y="2482596"/>
            <a:chExt cx="5821680" cy="3240405"/>
          </a:xfrm>
        </p:grpSpPr>
        <p:sp>
          <p:nvSpPr>
            <p:cNvPr id="6" name="object 6"/>
            <p:cNvSpPr/>
            <p:nvPr/>
          </p:nvSpPr>
          <p:spPr>
            <a:xfrm>
              <a:off x="5562478" y="2482596"/>
              <a:ext cx="4165091" cy="32400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05890" y="2577084"/>
              <a:ext cx="2108200" cy="756285"/>
            </a:xfrm>
            <a:custGeom>
              <a:avLst/>
              <a:gdLst/>
              <a:ahLst/>
              <a:cxnLst/>
              <a:rect l="l" t="t" r="r" b="b"/>
              <a:pathLst>
                <a:path w="2108200" h="756285">
                  <a:moveTo>
                    <a:pt x="70683" y="715372"/>
                  </a:moveTo>
                  <a:lnTo>
                    <a:pt x="59436" y="684276"/>
                  </a:lnTo>
                  <a:lnTo>
                    <a:pt x="0" y="745236"/>
                  </a:lnTo>
                  <a:lnTo>
                    <a:pt x="59436" y="752665"/>
                  </a:lnTo>
                  <a:lnTo>
                    <a:pt x="59436" y="719328"/>
                  </a:lnTo>
                  <a:lnTo>
                    <a:pt x="70683" y="715372"/>
                  </a:lnTo>
                  <a:close/>
                </a:path>
                <a:path w="2108200" h="756285">
                  <a:moveTo>
                    <a:pt x="73958" y="724427"/>
                  </a:moveTo>
                  <a:lnTo>
                    <a:pt x="70683" y="715372"/>
                  </a:lnTo>
                  <a:lnTo>
                    <a:pt x="59436" y="719328"/>
                  </a:lnTo>
                  <a:lnTo>
                    <a:pt x="62484" y="728472"/>
                  </a:lnTo>
                  <a:lnTo>
                    <a:pt x="73958" y="724427"/>
                  </a:lnTo>
                  <a:close/>
                </a:path>
                <a:path w="2108200" h="756285">
                  <a:moveTo>
                    <a:pt x="85344" y="755904"/>
                  </a:moveTo>
                  <a:lnTo>
                    <a:pt x="73958" y="724427"/>
                  </a:lnTo>
                  <a:lnTo>
                    <a:pt x="62484" y="728472"/>
                  </a:lnTo>
                  <a:lnTo>
                    <a:pt x="59436" y="719328"/>
                  </a:lnTo>
                  <a:lnTo>
                    <a:pt x="59436" y="752665"/>
                  </a:lnTo>
                  <a:lnTo>
                    <a:pt x="85344" y="755904"/>
                  </a:lnTo>
                  <a:close/>
                </a:path>
                <a:path w="2108200" h="756285">
                  <a:moveTo>
                    <a:pt x="2107692" y="7620"/>
                  </a:moveTo>
                  <a:lnTo>
                    <a:pt x="2104644" y="0"/>
                  </a:lnTo>
                  <a:lnTo>
                    <a:pt x="70683" y="715372"/>
                  </a:lnTo>
                  <a:lnTo>
                    <a:pt x="73958" y="724427"/>
                  </a:lnTo>
                  <a:lnTo>
                    <a:pt x="2107692" y="762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01870" y="3451859"/>
              <a:ext cx="669290" cy="713740"/>
            </a:xfrm>
            <a:custGeom>
              <a:avLst/>
              <a:gdLst/>
              <a:ahLst/>
              <a:cxnLst/>
              <a:rect l="l" t="t" r="r" b="b"/>
              <a:pathLst>
                <a:path w="669289" h="713739">
                  <a:moveTo>
                    <a:pt x="669290" y="249936"/>
                  </a:moveTo>
                  <a:lnTo>
                    <a:pt x="441960" y="249936"/>
                  </a:lnTo>
                  <a:lnTo>
                    <a:pt x="441960" y="0"/>
                  </a:lnTo>
                  <a:lnTo>
                    <a:pt x="228600" y="0"/>
                  </a:lnTo>
                  <a:lnTo>
                    <a:pt x="228600" y="249936"/>
                  </a:lnTo>
                  <a:lnTo>
                    <a:pt x="0" y="249936"/>
                  </a:lnTo>
                  <a:lnTo>
                    <a:pt x="0" y="463296"/>
                  </a:lnTo>
                  <a:lnTo>
                    <a:pt x="228600" y="463296"/>
                  </a:lnTo>
                  <a:lnTo>
                    <a:pt x="228600" y="713232"/>
                  </a:lnTo>
                  <a:lnTo>
                    <a:pt x="441960" y="713232"/>
                  </a:lnTo>
                  <a:lnTo>
                    <a:pt x="441960" y="463296"/>
                  </a:lnTo>
                  <a:lnTo>
                    <a:pt x="669290" y="463296"/>
                  </a:lnTo>
                  <a:lnTo>
                    <a:pt x="669290" y="249936"/>
                  </a:lnTo>
                  <a:close/>
                </a:path>
              </a:pathLst>
            </a:custGeom>
            <a:solidFill>
              <a:srgbClr val="006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5" dirty="0">
                <a:latin typeface="Arial"/>
                <a:cs typeface="Arial"/>
              </a:rPr>
              <a:t>Messe München | </a:t>
            </a:r>
            <a:r>
              <a:rPr spc="-10" dirty="0"/>
              <a:t>Connecting Global </a:t>
            </a:r>
            <a:r>
              <a:rPr spc="-5" dirty="0"/>
              <a:t>Competence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2748" y="1796287"/>
            <a:ext cx="2512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- </a:t>
            </a:r>
            <a:r>
              <a:rPr sz="1600" b="1" spc="-10" dirty="0">
                <a:latin typeface="Arial"/>
                <a:cs typeface="Arial"/>
              </a:rPr>
              <a:t>active URL </a:t>
            </a:r>
            <a:r>
              <a:rPr sz="1600" b="1" spc="-5" dirty="0">
                <a:latin typeface="Arial"/>
                <a:cs typeface="Arial"/>
              </a:rPr>
              <a:t>+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screenshot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2748" y="810259"/>
            <a:ext cx="12204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1.4</a:t>
            </a:r>
            <a:r>
              <a:rPr spc="-75" dirty="0"/>
              <a:t> </a:t>
            </a:r>
            <a:r>
              <a:rPr spc="-5" dirty="0"/>
              <a:t>Proof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905890" y="2478024"/>
            <a:ext cx="5591810" cy="3068320"/>
            <a:chOff x="3905890" y="2478024"/>
            <a:chExt cx="5591810" cy="3068320"/>
          </a:xfrm>
        </p:grpSpPr>
        <p:sp>
          <p:nvSpPr>
            <p:cNvPr id="5" name="object 5"/>
            <p:cNvSpPr/>
            <p:nvPr/>
          </p:nvSpPr>
          <p:spPr>
            <a:xfrm>
              <a:off x="3905890" y="2577084"/>
              <a:ext cx="2108200" cy="756285"/>
            </a:xfrm>
            <a:custGeom>
              <a:avLst/>
              <a:gdLst/>
              <a:ahLst/>
              <a:cxnLst/>
              <a:rect l="l" t="t" r="r" b="b"/>
              <a:pathLst>
                <a:path w="2108200" h="756285">
                  <a:moveTo>
                    <a:pt x="70683" y="715372"/>
                  </a:moveTo>
                  <a:lnTo>
                    <a:pt x="59436" y="684276"/>
                  </a:lnTo>
                  <a:lnTo>
                    <a:pt x="0" y="745236"/>
                  </a:lnTo>
                  <a:lnTo>
                    <a:pt x="59436" y="752665"/>
                  </a:lnTo>
                  <a:lnTo>
                    <a:pt x="59436" y="719328"/>
                  </a:lnTo>
                  <a:lnTo>
                    <a:pt x="70683" y="715372"/>
                  </a:lnTo>
                  <a:close/>
                </a:path>
                <a:path w="2108200" h="756285">
                  <a:moveTo>
                    <a:pt x="73958" y="724427"/>
                  </a:moveTo>
                  <a:lnTo>
                    <a:pt x="70683" y="715372"/>
                  </a:lnTo>
                  <a:lnTo>
                    <a:pt x="59436" y="719328"/>
                  </a:lnTo>
                  <a:lnTo>
                    <a:pt x="62484" y="728472"/>
                  </a:lnTo>
                  <a:lnTo>
                    <a:pt x="73958" y="724427"/>
                  </a:lnTo>
                  <a:close/>
                </a:path>
                <a:path w="2108200" h="756285">
                  <a:moveTo>
                    <a:pt x="85344" y="755904"/>
                  </a:moveTo>
                  <a:lnTo>
                    <a:pt x="73958" y="724427"/>
                  </a:lnTo>
                  <a:lnTo>
                    <a:pt x="62484" y="728472"/>
                  </a:lnTo>
                  <a:lnTo>
                    <a:pt x="59436" y="719328"/>
                  </a:lnTo>
                  <a:lnTo>
                    <a:pt x="59436" y="752665"/>
                  </a:lnTo>
                  <a:lnTo>
                    <a:pt x="85344" y="755904"/>
                  </a:lnTo>
                  <a:close/>
                </a:path>
                <a:path w="2108200" h="756285">
                  <a:moveTo>
                    <a:pt x="2107692" y="7620"/>
                  </a:moveTo>
                  <a:lnTo>
                    <a:pt x="2104644" y="0"/>
                  </a:lnTo>
                  <a:lnTo>
                    <a:pt x="70683" y="715372"/>
                  </a:lnTo>
                  <a:lnTo>
                    <a:pt x="73958" y="724427"/>
                  </a:lnTo>
                  <a:lnTo>
                    <a:pt x="2107692" y="762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56382" y="2478024"/>
              <a:ext cx="3941445" cy="3068320"/>
            </a:xfrm>
            <a:custGeom>
              <a:avLst/>
              <a:gdLst/>
              <a:ahLst/>
              <a:cxnLst/>
              <a:rect l="l" t="t" r="r" b="b"/>
              <a:pathLst>
                <a:path w="3941445" h="3068320">
                  <a:moveTo>
                    <a:pt x="3941064" y="3066288"/>
                  </a:moveTo>
                  <a:lnTo>
                    <a:pt x="3941064" y="1524"/>
                  </a:lnTo>
                  <a:lnTo>
                    <a:pt x="3938016" y="0"/>
                  </a:lnTo>
                  <a:lnTo>
                    <a:pt x="3048" y="0"/>
                  </a:lnTo>
                  <a:lnTo>
                    <a:pt x="0" y="1524"/>
                  </a:lnTo>
                  <a:lnTo>
                    <a:pt x="0" y="3066288"/>
                  </a:lnTo>
                  <a:lnTo>
                    <a:pt x="3048" y="3067812"/>
                  </a:lnTo>
                  <a:lnTo>
                    <a:pt x="6096" y="3067812"/>
                  </a:lnTo>
                  <a:lnTo>
                    <a:pt x="6096" y="9144"/>
                  </a:lnTo>
                  <a:lnTo>
                    <a:pt x="10668" y="4572"/>
                  </a:lnTo>
                  <a:lnTo>
                    <a:pt x="10668" y="9144"/>
                  </a:lnTo>
                  <a:lnTo>
                    <a:pt x="3930396" y="9144"/>
                  </a:lnTo>
                  <a:lnTo>
                    <a:pt x="3930396" y="4572"/>
                  </a:lnTo>
                  <a:lnTo>
                    <a:pt x="3934968" y="9144"/>
                  </a:lnTo>
                  <a:lnTo>
                    <a:pt x="3934968" y="3067812"/>
                  </a:lnTo>
                  <a:lnTo>
                    <a:pt x="3938016" y="3067812"/>
                  </a:lnTo>
                  <a:lnTo>
                    <a:pt x="3941064" y="3066288"/>
                  </a:lnTo>
                  <a:close/>
                </a:path>
                <a:path w="3941445" h="3068320">
                  <a:moveTo>
                    <a:pt x="10668" y="9144"/>
                  </a:moveTo>
                  <a:lnTo>
                    <a:pt x="10668" y="4572"/>
                  </a:lnTo>
                  <a:lnTo>
                    <a:pt x="6096" y="9144"/>
                  </a:lnTo>
                  <a:lnTo>
                    <a:pt x="10668" y="9144"/>
                  </a:lnTo>
                  <a:close/>
                </a:path>
                <a:path w="3941445" h="3068320">
                  <a:moveTo>
                    <a:pt x="10668" y="3058668"/>
                  </a:moveTo>
                  <a:lnTo>
                    <a:pt x="10668" y="9144"/>
                  </a:lnTo>
                  <a:lnTo>
                    <a:pt x="6096" y="9144"/>
                  </a:lnTo>
                  <a:lnTo>
                    <a:pt x="6096" y="3058668"/>
                  </a:lnTo>
                  <a:lnTo>
                    <a:pt x="10668" y="3058668"/>
                  </a:lnTo>
                  <a:close/>
                </a:path>
                <a:path w="3941445" h="3068320">
                  <a:moveTo>
                    <a:pt x="3934968" y="3058668"/>
                  </a:moveTo>
                  <a:lnTo>
                    <a:pt x="6096" y="3058668"/>
                  </a:lnTo>
                  <a:lnTo>
                    <a:pt x="10668" y="3063240"/>
                  </a:lnTo>
                  <a:lnTo>
                    <a:pt x="10668" y="3067812"/>
                  </a:lnTo>
                  <a:lnTo>
                    <a:pt x="3930396" y="3067812"/>
                  </a:lnTo>
                  <a:lnTo>
                    <a:pt x="3930396" y="3063240"/>
                  </a:lnTo>
                  <a:lnTo>
                    <a:pt x="3934968" y="3058668"/>
                  </a:lnTo>
                  <a:close/>
                </a:path>
                <a:path w="3941445" h="3068320">
                  <a:moveTo>
                    <a:pt x="10668" y="3067812"/>
                  </a:moveTo>
                  <a:lnTo>
                    <a:pt x="10668" y="3063240"/>
                  </a:lnTo>
                  <a:lnTo>
                    <a:pt x="6096" y="3058668"/>
                  </a:lnTo>
                  <a:lnTo>
                    <a:pt x="6096" y="3067812"/>
                  </a:lnTo>
                  <a:lnTo>
                    <a:pt x="10668" y="3067812"/>
                  </a:lnTo>
                  <a:close/>
                </a:path>
                <a:path w="3941445" h="3068320">
                  <a:moveTo>
                    <a:pt x="3934968" y="9144"/>
                  </a:moveTo>
                  <a:lnTo>
                    <a:pt x="3930396" y="4572"/>
                  </a:lnTo>
                  <a:lnTo>
                    <a:pt x="3930396" y="9144"/>
                  </a:lnTo>
                  <a:lnTo>
                    <a:pt x="3934968" y="9144"/>
                  </a:lnTo>
                  <a:close/>
                </a:path>
                <a:path w="3941445" h="3068320">
                  <a:moveTo>
                    <a:pt x="3934968" y="3058668"/>
                  </a:moveTo>
                  <a:lnTo>
                    <a:pt x="3934968" y="9144"/>
                  </a:lnTo>
                  <a:lnTo>
                    <a:pt x="3930396" y="9144"/>
                  </a:lnTo>
                  <a:lnTo>
                    <a:pt x="3930396" y="3058668"/>
                  </a:lnTo>
                  <a:lnTo>
                    <a:pt x="3934968" y="3058668"/>
                  </a:lnTo>
                  <a:close/>
                </a:path>
                <a:path w="3941445" h="3068320">
                  <a:moveTo>
                    <a:pt x="3934968" y="3067812"/>
                  </a:moveTo>
                  <a:lnTo>
                    <a:pt x="3934968" y="3058668"/>
                  </a:lnTo>
                  <a:lnTo>
                    <a:pt x="3930396" y="3063240"/>
                  </a:lnTo>
                  <a:lnTo>
                    <a:pt x="3930396" y="3067812"/>
                  </a:lnTo>
                  <a:lnTo>
                    <a:pt x="3934968" y="3067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4801870" y="3451859"/>
            <a:ext cx="669290" cy="713740"/>
          </a:xfrm>
          <a:custGeom>
            <a:avLst/>
            <a:gdLst/>
            <a:ahLst/>
            <a:cxnLst/>
            <a:rect l="l" t="t" r="r" b="b"/>
            <a:pathLst>
              <a:path w="669289" h="713739">
                <a:moveTo>
                  <a:pt x="669290" y="249936"/>
                </a:moveTo>
                <a:lnTo>
                  <a:pt x="441960" y="249936"/>
                </a:lnTo>
                <a:lnTo>
                  <a:pt x="441960" y="0"/>
                </a:lnTo>
                <a:lnTo>
                  <a:pt x="228600" y="0"/>
                </a:lnTo>
                <a:lnTo>
                  <a:pt x="228600" y="249936"/>
                </a:lnTo>
                <a:lnTo>
                  <a:pt x="0" y="249936"/>
                </a:lnTo>
                <a:lnTo>
                  <a:pt x="0" y="463296"/>
                </a:lnTo>
                <a:lnTo>
                  <a:pt x="228600" y="463296"/>
                </a:lnTo>
                <a:lnTo>
                  <a:pt x="228600" y="713232"/>
                </a:lnTo>
                <a:lnTo>
                  <a:pt x="441960" y="713232"/>
                </a:lnTo>
                <a:lnTo>
                  <a:pt x="441960" y="463296"/>
                </a:lnTo>
                <a:lnTo>
                  <a:pt x="669290" y="463296"/>
                </a:lnTo>
                <a:lnTo>
                  <a:pt x="669290" y="249936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6013" y="3406140"/>
            <a:ext cx="3548379" cy="1889760"/>
          </a:xfrm>
          <a:custGeom>
            <a:avLst/>
            <a:gdLst/>
            <a:ahLst/>
            <a:cxnLst/>
            <a:rect l="l" t="t" r="r" b="b"/>
            <a:pathLst>
              <a:path w="3548379" h="1889760">
                <a:moveTo>
                  <a:pt x="3547869" y="1888236"/>
                </a:moveTo>
                <a:lnTo>
                  <a:pt x="3547869" y="1524"/>
                </a:lnTo>
                <a:lnTo>
                  <a:pt x="3546345" y="0"/>
                </a:lnTo>
                <a:lnTo>
                  <a:pt x="1524" y="0"/>
                </a:lnTo>
                <a:lnTo>
                  <a:pt x="0" y="1524"/>
                </a:lnTo>
                <a:lnTo>
                  <a:pt x="0" y="1888236"/>
                </a:lnTo>
                <a:lnTo>
                  <a:pt x="1524" y="1889760"/>
                </a:lnTo>
                <a:lnTo>
                  <a:pt x="4572" y="1889760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3538725" y="9144"/>
                </a:lnTo>
                <a:lnTo>
                  <a:pt x="3538725" y="4572"/>
                </a:lnTo>
                <a:lnTo>
                  <a:pt x="3543297" y="9144"/>
                </a:lnTo>
                <a:lnTo>
                  <a:pt x="3543297" y="1889760"/>
                </a:lnTo>
                <a:lnTo>
                  <a:pt x="3546345" y="1889760"/>
                </a:lnTo>
                <a:lnTo>
                  <a:pt x="3547869" y="1888236"/>
                </a:lnTo>
                <a:close/>
              </a:path>
              <a:path w="3548379" h="1889760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3548379" h="1889760">
                <a:moveTo>
                  <a:pt x="9144" y="1880616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1880616"/>
                </a:lnTo>
                <a:lnTo>
                  <a:pt x="9144" y="1880616"/>
                </a:lnTo>
                <a:close/>
              </a:path>
              <a:path w="3548379" h="1889760">
                <a:moveTo>
                  <a:pt x="3543297" y="1880616"/>
                </a:moveTo>
                <a:lnTo>
                  <a:pt x="4572" y="1880616"/>
                </a:lnTo>
                <a:lnTo>
                  <a:pt x="9144" y="1885188"/>
                </a:lnTo>
                <a:lnTo>
                  <a:pt x="9144" y="1889760"/>
                </a:lnTo>
                <a:lnTo>
                  <a:pt x="3538725" y="1889760"/>
                </a:lnTo>
                <a:lnTo>
                  <a:pt x="3538725" y="1885188"/>
                </a:lnTo>
                <a:lnTo>
                  <a:pt x="3543297" y="1880616"/>
                </a:lnTo>
                <a:close/>
              </a:path>
              <a:path w="3548379" h="1889760">
                <a:moveTo>
                  <a:pt x="9144" y="1889760"/>
                </a:moveTo>
                <a:lnTo>
                  <a:pt x="9144" y="1885188"/>
                </a:lnTo>
                <a:lnTo>
                  <a:pt x="4572" y="1880616"/>
                </a:lnTo>
                <a:lnTo>
                  <a:pt x="4572" y="1889760"/>
                </a:lnTo>
                <a:lnTo>
                  <a:pt x="9144" y="1889760"/>
                </a:lnTo>
                <a:close/>
              </a:path>
              <a:path w="3548379" h="1889760">
                <a:moveTo>
                  <a:pt x="3543297" y="9144"/>
                </a:moveTo>
                <a:lnTo>
                  <a:pt x="3538725" y="4572"/>
                </a:lnTo>
                <a:lnTo>
                  <a:pt x="3538725" y="9144"/>
                </a:lnTo>
                <a:lnTo>
                  <a:pt x="3543297" y="9144"/>
                </a:lnTo>
                <a:close/>
              </a:path>
              <a:path w="3548379" h="1889760">
                <a:moveTo>
                  <a:pt x="3543297" y="1880616"/>
                </a:moveTo>
                <a:lnTo>
                  <a:pt x="3543297" y="9144"/>
                </a:lnTo>
                <a:lnTo>
                  <a:pt x="3538725" y="9144"/>
                </a:lnTo>
                <a:lnTo>
                  <a:pt x="3538725" y="1880616"/>
                </a:lnTo>
                <a:lnTo>
                  <a:pt x="3543297" y="1880616"/>
                </a:lnTo>
                <a:close/>
              </a:path>
              <a:path w="3548379" h="1889760">
                <a:moveTo>
                  <a:pt x="3543297" y="1889760"/>
                </a:moveTo>
                <a:lnTo>
                  <a:pt x="3543297" y="1880616"/>
                </a:lnTo>
                <a:lnTo>
                  <a:pt x="3538725" y="1885188"/>
                </a:lnTo>
                <a:lnTo>
                  <a:pt x="3538725" y="1889760"/>
                </a:lnTo>
                <a:lnTo>
                  <a:pt x="3543297" y="1889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02748" y="3396486"/>
            <a:ext cx="509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URL</a:t>
            </a:r>
            <a:r>
              <a:rPr sz="1600" b="1" spc="-5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5" dirty="0">
                <a:latin typeface="Arial"/>
                <a:cs typeface="Arial"/>
              </a:rPr>
              <a:t>Messe München | </a:t>
            </a:r>
            <a:r>
              <a:rPr spc="-10" dirty="0"/>
              <a:t>Connecting Global </a:t>
            </a:r>
            <a:r>
              <a:rPr spc="-5" dirty="0"/>
              <a:t>Competence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009" y="2223477"/>
            <a:ext cx="4952291" cy="3577414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1154911" y="3686791"/>
            <a:ext cx="3247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http://www.basicpress.com/contenuti/media/resultMedia.asp?ID=149454&amp;hilight=149454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1647444"/>
            <a:ext cx="9143996" cy="4823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94765" y="4317491"/>
            <a:ext cx="6621780" cy="10807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2400" b="1" i="1" spc="-5" dirty="0">
                <a:latin typeface="Arial"/>
                <a:cs typeface="Arial"/>
              </a:rPr>
              <a:t>2. </a:t>
            </a:r>
            <a:r>
              <a:rPr sz="2400" b="1" i="1" spc="-15" dirty="0">
                <a:latin typeface="Arial"/>
                <a:cs typeface="Arial"/>
              </a:rPr>
              <a:t>Visitor </a:t>
            </a:r>
            <a:r>
              <a:rPr sz="2400" b="1" i="1" spc="-5" dirty="0">
                <a:latin typeface="Arial"/>
                <a:cs typeface="Arial"/>
              </a:rPr>
              <a:t>communication</a:t>
            </a:r>
            <a:r>
              <a:rPr sz="2400" b="1" i="1" spc="-35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activities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5" dirty="0">
                <a:latin typeface="Arial"/>
                <a:cs typeface="Arial"/>
              </a:rPr>
              <a:t>Messe München | </a:t>
            </a:r>
            <a:r>
              <a:rPr spc="-10" dirty="0"/>
              <a:t>Connecting Global </a:t>
            </a:r>
            <a:r>
              <a:rPr spc="-5" dirty="0"/>
              <a:t>Competence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2748" y="1796287"/>
            <a:ext cx="939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sz="1600" b="1" u="sng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Activity: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31552" y="1771293"/>
            <a:ext cx="6130925" cy="880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2729">
              <a:lnSpc>
                <a:spcPct val="11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The </a:t>
            </a:r>
            <a:r>
              <a:rPr sz="1600" b="1" spc="-5" dirty="0">
                <a:latin typeface="Arial"/>
                <a:cs typeface="Arial"/>
              </a:rPr>
              <a:t>ISPO </a:t>
            </a:r>
            <a:r>
              <a:rPr sz="1600" b="1" spc="-10" dirty="0">
                <a:latin typeface="Arial"/>
                <a:cs typeface="Arial"/>
              </a:rPr>
              <a:t>MUNICH </a:t>
            </a:r>
            <a:r>
              <a:rPr sz="1600" b="1" spc="-5" dirty="0">
                <a:latin typeface="Arial"/>
                <a:cs typeface="Arial"/>
              </a:rPr>
              <a:t>logo has to be integrated in </a:t>
            </a:r>
            <a:r>
              <a:rPr sz="1600" b="1" spc="-10" dirty="0">
                <a:latin typeface="Arial"/>
                <a:cs typeface="Arial"/>
              </a:rPr>
              <a:t>the invitation.  Timing: </a:t>
            </a:r>
            <a:r>
              <a:rPr sz="1600" b="1" spc="-5" dirty="0">
                <a:latin typeface="Arial"/>
                <a:cs typeface="Arial"/>
              </a:rPr>
              <a:t>before </a:t>
            </a:r>
            <a:r>
              <a:rPr sz="1600" b="1" spc="-10" dirty="0">
                <a:latin typeface="Arial"/>
                <a:cs typeface="Arial"/>
              </a:rPr>
              <a:t>the respective show</a:t>
            </a:r>
            <a:r>
              <a:rPr sz="1600" b="1" spc="17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starts.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600" b="1" spc="-5" dirty="0">
                <a:latin typeface="Arial"/>
                <a:cs typeface="Arial"/>
              </a:rPr>
              <a:t>Frequency and outreach according to </a:t>
            </a:r>
            <a:r>
              <a:rPr sz="1600" b="1" spc="-10" dirty="0">
                <a:latin typeface="Arial"/>
                <a:cs typeface="Arial"/>
              </a:rPr>
              <a:t>the </a:t>
            </a:r>
            <a:r>
              <a:rPr sz="1600" b="1" spc="-5" dirty="0">
                <a:latin typeface="Arial"/>
                <a:cs typeface="Arial"/>
              </a:rPr>
              <a:t>companies</a:t>
            </a:r>
            <a:r>
              <a:rPr sz="1600" b="1" spc="114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capability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2753" y="2383027"/>
            <a:ext cx="11982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sz="1600" b="1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Reference: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02748" y="541426"/>
            <a:ext cx="3571875" cy="830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pc="-5" dirty="0"/>
              <a:t>2.2 Invitation of customers  </a:t>
            </a:r>
            <a:r>
              <a:rPr i="1" spc="-5" dirty="0"/>
              <a:t>(Print and</a:t>
            </a:r>
            <a:r>
              <a:rPr i="1" spc="20" dirty="0"/>
              <a:t> </a:t>
            </a:r>
            <a:r>
              <a:rPr i="1" spc="-5" dirty="0"/>
              <a:t>Digital)</a:t>
            </a:r>
          </a:p>
        </p:txBody>
      </p:sp>
      <p:sp>
        <p:nvSpPr>
          <p:cNvPr id="6" name="object 6"/>
          <p:cNvSpPr/>
          <p:nvPr/>
        </p:nvSpPr>
        <p:spPr>
          <a:xfrm>
            <a:off x="3979042" y="2980943"/>
            <a:ext cx="2848355" cy="3262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5" dirty="0">
                <a:latin typeface="Arial"/>
                <a:cs typeface="Arial"/>
              </a:rPr>
              <a:t>Messe München | </a:t>
            </a:r>
            <a:r>
              <a:rPr spc="-10" dirty="0"/>
              <a:t>Connecting Global </a:t>
            </a:r>
            <a:r>
              <a:rPr spc="-5" dirty="0"/>
              <a:t>Competence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2748" y="1721001"/>
            <a:ext cx="8522335" cy="66294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37160" indent="-125095">
              <a:lnSpc>
                <a:spcPct val="100000"/>
              </a:lnSpc>
              <a:spcBef>
                <a:spcPts val="685"/>
              </a:spcBef>
              <a:buChar char="-"/>
              <a:tabLst>
                <a:tab pos="137795" algn="l"/>
              </a:tabLst>
            </a:pPr>
            <a:r>
              <a:rPr sz="1600" b="1" spc="-5" dirty="0">
                <a:latin typeface="Arial"/>
                <a:cs typeface="Arial"/>
              </a:rPr>
              <a:t>Scan or screenshot of </a:t>
            </a:r>
            <a:r>
              <a:rPr sz="1600" b="1" spc="-10" dirty="0">
                <a:latin typeface="Arial"/>
                <a:cs typeface="Arial"/>
              </a:rPr>
              <a:t>the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invitation</a:t>
            </a:r>
            <a:endParaRPr sz="1600">
              <a:latin typeface="Arial"/>
              <a:cs typeface="Arial"/>
            </a:endParaRPr>
          </a:p>
          <a:p>
            <a:pPr marL="137160" indent="-125095">
              <a:lnSpc>
                <a:spcPct val="100000"/>
              </a:lnSpc>
              <a:spcBef>
                <a:spcPts val="590"/>
              </a:spcBef>
              <a:buChar char="-"/>
              <a:tabLst>
                <a:tab pos="137795" algn="l"/>
              </a:tabLst>
            </a:pPr>
            <a:r>
              <a:rPr sz="1600" b="1" spc="-5" dirty="0">
                <a:latin typeface="Arial"/>
                <a:cs typeface="Arial"/>
              </a:rPr>
              <a:t>Mailing: Fallback-Link = </a:t>
            </a:r>
            <a:r>
              <a:rPr sz="1600" b="1" spc="-10" dirty="0">
                <a:latin typeface="Arial"/>
                <a:cs typeface="Arial"/>
              </a:rPr>
              <a:t>URL </a:t>
            </a:r>
            <a:r>
              <a:rPr sz="1600" b="1" spc="-5" dirty="0">
                <a:latin typeface="Arial"/>
                <a:cs typeface="Arial"/>
              </a:rPr>
              <a:t>of </a:t>
            </a:r>
            <a:r>
              <a:rPr sz="1600" b="1" spc="-10" dirty="0">
                <a:latin typeface="Arial"/>
                <a:cs typeface="Arial"/>
              </a:rPr>
              <a:t>the invitation (invitation </a:t>
            </a:r>
            <a:r>
              <a:rPr sz="1600" b="1" spc="-5" dirty="0">
                <a:latin typeface="Arial"/>
                <a:cs typeface="Arial"/>
              </a:rPr>
              <a:t>can be opened in </a:t>
            </a:r>
            <a:r>
              <a:rPr sz="1600" b="1" spc="-10" dirty="0">
                <a:latin typeface="Arial"/>
                <a:cs typeface="Arial"/>
              </a:rPr>
              <a:t>the </a:t>
            </a:r>
            <a:r>
              <a:rPr sz="1600" b="1" dirty="0">
                <a:latin typeface="Arial"/>
                <a:cs typeface="Arial"/>
              </a:rPr>
              <a:t>browser)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2748" y="810259"/>
            <a:ext cx="24625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2.2</a:t>
            </a:r>
            <a:r>
              <a:rPr spc="-60" dirty="0"/>
              <a:t> </a:t>
            </a:r>
            <a:r>
              <a:rPr spc="-5" dirty="0"/>
              <a:t>Proof-Example</a:t>
            </a:r>
          </a:p>
        </p:txBody>
      </p:sp>
      <p:sp>
        <p:nvSpPr>
          <p:cNvPr id="4" name="object 4"/>
          <p:cNvSpPr/>
          <p:nvPr/>
        </p:nvSpPr>
        <p:spPr>
          <a:xfrm>
            <a:off x="4662170" y="3998975"/>
            <a:ext cx="580390" cy="641985"/>
          </a:xfrm>
          <a:custGeom>
            <a:avLst/>
            <a:gdLst/>
            <a:ahLst/>
            <a:cxnLst/>
            <a:rect l="l" t="t" r="r" b="b"/>
            <a:pathLst>
              <a:path w="580389" h="641985">
                <a:moveTo>
                  <a:pt x="580390" y="228600"/>
                </a:moveTo>
                <a:lnTo>
                  <a:pt x="382270" y="228600"/>
                </a:lnTo>
                <a:lnTo>
                  <a:pt x="382270" y="0"/>
                </a:lnTo>
                <a:lnTo>
                  <a:pt x="196850" y="0"/>
                </a:lnTo>
                <a:lnTo>
                  <a:pt x="196850" y="228600"/>
                </a:lnTo>
                <a:lnTo>
                  <a:pt x="0" y="228600"/>
                </a:lnTo>
                <a:lnTo>
                  <a:pt x="0" y="414528"/>
                </a:lnTo>
                <a:lnTo>
                  <a:pt x="196850" y="414528"/>
                </a:lnTo>
                <a:lnTo>
                  <a:pt x="196850" y="641604"/>
                </a:lnTo>
                <a:lnTo>
                  <a:pt x="382270" y="641604"/>
                </a:lnTo>
                <a:lnTo>
                  <a:pt x="382270" y="414528"/>
                </a:lnTo>
                <a:lnTo>
                  <a:pt x="580390" y="414528"/>
                </a:lnTo>
                <a:lnTo>
                  <a:pt x="580390" y="22860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383671" y="2770631"/>
            <a:ext cx="4034154" cy="3264535"/>
            <a:chOff x="1383671" y="2770631"/>
            <a:chExt cx="4034154" cy="3264535"/>
          </a:xfrm>
        </p:grpSpPr>
        <p:sp>
          <p:nvSpPr>
            <p:cNvPr id="6" name="object 6"/>
            <p:cNvSpPr/>
            <p:nvPr/>
          </p:nvSpPr>
          <p:spPr>
            <a:xfrm>
              <a:off x="1383671" y="2770631"/>
              <a:ext cx="2848355" cy="32644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49146" y="2895600"/>
              <a:ext cx="1369060" cy="419100"/>
            </a:xfrm>
            <a:custGeom>
              <a:avLst/>
              <a:gdLst/>
              <a:ahLst/>
              <a:cxnLst/>
              <a:rect l="l" t="t" r="r" b="b"/>
              <a:pathLst>
                <a:path w="1369060" h="419100">
                  <a:moveTo>
                    <a:pt x="1296885" y="377432"/>
                  </a:moveTo>
                  <a:lnTo>
                    <a:pt x="3048" y="0"/>
                  </a:lnTo>
                  <a:lnTo>
                    <a:pt x="0" y="9144"/>
                  </a:lnTo>
                  <a:lnTo>
                    <a:pt x="1294188" y="386678"/>
                  </a:lnTo>
                  <a:lnTo>
                    <a:pt x="1296885" y="377432"/>
                  </a:lnTo>
                  <a:close/>
                </a:path>
                <a:path w="1369060" h="419100">
                  <a:moveTo>
                    <a:pt x="1309116" y="414666"/>
                  </a:moveTo>
                  <a:lnTo>
                    <a:pt x="1309116" y="381000"/>
                  </a:lnTo>
                  <a:lnTo>
                    <a:pt x="1306068" y="390144"/>
                  </a:lnTo>
                  <a:lnTo>
                    <a:pt x="1294188" y="386678"/>
                  </a:lnTo>
                  <a:lnTo>
                    <a:pt x="1284732" y="419100"/>
                  </a:lnTo>
                  <a:lnTo>
                    <a:pt x="1309116" y="414666"/>
                  </a:lnTo>
                  <a:close/>
                </a:path>
                <a:path w="1369060" h="419100">
                  <a:moveTo>
                    <a:pt x="1309116" y="381000"/>
                  </a:moveTo>
                  <a:lnTo>
                    <a:pt x="1296885" y="377432"/>
                  </a:lnTo>
                  <a:lnTo>
                    <a:pt x="1294188" y="386678"/>
                  </a:lnTo>
                  <a:lnTo>
                    <a:pt x="1306068" y="390144"/>
                  </a:lnTo>
                  <a:lnTo>
                    <a:pt x="1309116" y="381000"/>
                  </a:lnTo>
                  <a:close/>
                </a:path>
                <a:path w="1369060" h="419100">
                  <a:moveTo>
                    <a:pt x="1368552" y="403860"/>
                  </a:moveTo>
                  <a:lnTo>
                    <a:pt x="1306068" y="345948"/>
                  </a:lnTo>
                  <a:lnTo>
                    <a:pt x="1296885" y="377432"/>
                  </a:lnTo>
                  <a:lnTo>
                    <a:pt x="1309116" y="381000"/>
                  </a:lnTo>
                  <a:lnTo>
                    <a:pt x="1309116" y="414666"/>
                  </a:lnTo>
                  <a:lnTo>
                    <a:pt x="1368552" y="40386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36067" y="3283710"/>
            <a:ext cx="4101465" cy="288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Fallback-Link: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b="1" spc="-10" dirty="0">
                <a:latin typeface="Arial"/>
                <a:cs typeface="Arial"/>
              </a:rPr>
              <a:t>URL: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  <a:spcBef>
                <a:spcPts val="395"/>
              </a:spcBef>
            </a:pPr>
            <a:r>
              <a:rPr sz="1600" b="1" u="sng" spc="-5" dirty="0">
                <a:solidFill>
                  <a:srgbClr val="33619D"/>
                </a:solidFill>
                <a:uFill>
                  <a:solidFill>
                    <a:srgbClr val="33619C"/>
                  </a:solidFill>
                </a:uFill>
                <a:latin typeface="Arial"/>
                <a:cs typeface="Arial"/>
              </a:rPr>
              <a:t>http://fairsltd.us11.list- </a:t>
            </a:r>
            <a:r>
              <a:rPr sz="1600" b="1" spc="-5" dirty="0">
                <a:solidFill>
                  <a:srgbClr val="33619D"/>
                </a:solidFill>
                <a:latin typeface="Arial"/>
                <a:cs typeface="Arial"/>
              </a:rPr>
              <a:t> </a:t>
            </a:r>
            <a:r>
              <a:rPr sz="1600" b="1" u="sng" spc="-5" dirty="0">
                <a:solidFill>
                  <a:srgbClr val="33619D"/>
                </a:solidFill>
                <a:uFill>
                  <a:solidFill>
                    <a:srgbClr val="33619C"/>
                  </a:solidFill>
                </a:uFill>
                <a:latin typeface="Arial"/>
                <a:cs typeface="Arial"/>
              </a:rPr>
              <a:t>manage.com/track/click?u=16f0615e606aa </a:t>
            </a:r>
            <a:r>
              <a:rPr sz="1600" b="1" spc="-5" dirty="0">
                <a:solidFill>
                  <a:srgbClr val="33619D"/>
                </a:solidFill>
                <a:latin typeface="Arial"/>
                <a:cs typeface="Arial"/>
              </a:rPr>
              <a:t> </a:t>
            </a:r>
            <a:r>
              <a:rPr sz="1600" b="1" u="sng" spc="-5" dirty="0">
                <a:solidFill>
                  <a:srgbClr val="33619D"/>
                </a:solidFill>
                <a:uFill>
                  <a:solidFill>
                    <a:srgbClr val="33619C"/>
                  </a:solidFill>
                </a:uFill>
                <a:latin typeface="Arial"/>
                <a:cs typeface="Arial"/>
              </a:rPr>
              <a:t>79ccc726e043&amp;id=866151ad4a&amp;e=2b242ef </a:t>
            </a:r>
            <a:r>
              <a:rPr sz="1600" b="1" spc="-5" dirty="0">
                <a:solidFill>
                  <a:srgbClr val="33619D"/>
                </a:solidFill>
                <a:latin typeface="Arial"/>
                <a:cs typeface="Arial"/>
              </a:rPr>
              <a:t> </a:t>
            </a:r>
            <a:r>
              <a:rPr sz="1600" b="1" u="sng" spc="-5" dirty="0">
                <a:solidFill>
                  <a:srgbClr val="33619D"/>
                </a:solidFill>
                <a:uFill>
                  <a:solidFill>
                    <a:srgbClr val="33619C"/>
                  </a:solidFill>
                </a:uFill>
                <a:latin typeface="Arial"/>
                <a:cs typeface="Arial"/>
              </a:rPr>
              <a:t>b79</a:t>
            </a:r>
            <a:endParaRPr sz="1600" dirty="0">
              <a:latin typeface="Arial"/>
              <a:cs typeface="Arial"/>
            </a:endParaRPr>
          </a:p>
          <a:p>
            <a:pPr marL="12700" marR="128905">
              <a:lnSpc>
                <a:spcPct val="110000"/>
              </a:lnSpc>
              <a:spcBef>
                <a:spcPts val="395"/>
              </a:spcBef>
            </a:pPr>
            <a:r>
              <a:rPr sz="1600" b="1" spc="-10" dirty="0">
                <a:latin typeface="Arial"/>
                <a:cs typeface="Arial"/>
              </a:rPr>
              <a:t>(Attention: </a:t>
            </a:r>
            <a:r>
              <a:rPr sz="1600" b="1" spc="-5" dirty="0">
                <a:latin typeface="Arial"/>
                <a:cs typeface="Arial"/>
              </a:rPr>
              <a:t>This example fallback-link is  no longer </a:t>
            </a:r>
            <a:r>
              <a:rPr sz="1600" b="1" spc="-10" dirty="0">
                <a:latin typeface="Arial"/>
                <a:cs typeface="Arial"/>
              </a:rPr>
              <a:t>active, but </a:t>
            </a:r>
            <a:r>
              <a:rPr sz="1600" b="1" spc="-5" dirty="0">
                <a:latin typeface="Arial"/>
                <a:cs typeface="Arial"/>
              </a:rPr>
              <a:t>only an explanatory  note)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5" dirty="0">
                <a:latin typeface="Arial"/>
                <a:cs typeface="Arial"/>
              </a:rPr>
              <a:t>Messe München | </a:t>
            </a:r>
            <a:r>
              <a:rPr spc="-10" dirty="0"/>
              <a:t>Connecting Global </a:t>
            </a:r>
            <a:r>
              <a:rPr spc="-5" dirty="0"/>
              <a:t>Competence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2748" y="1721001"/>
            <a:ext cx="7602855" cy="93091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37160" indent="-125095">
              <a:lnSpc>
                <a:spcPct val="100000"/>
              </a:lnSpc>
              <a:spcBef>
                <a:spcPts val="685"/>
              </a:spcBef>
              <a:buChar char="-"/>
              <a:tabLst>
                <a:tab pos="137795" algn="l"/>
              </a:tabLst>
            </a:pPr>
            <a:r>
              <a:rPr sz="1600" b="1" spc="-5" dirty="0">
                <a:latin typeface="Arial"/>
                <a:cs typeface="Arial"/>
              </a:rPr>
              <a:t>Scan or screenshot of </a:t>
            </a:r>
            <a:r>
              <a:rPr sz="1600" b="1" spc="-10" dirty="0">
                <a:latin typeface="Arial"/>
                <a:cs typeface="Arial"/>
              </a:rPr>
              <a:t>the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invitation</a:t>
            </a:r>
            <a:endParaRPr sz="1600" dirty="0">
              <a:latin typeface="Arial"/>
              <a:cs typeface="Arial"/>
            </a:endParaRPr>
          </a:p>
          <a:p>
            <a:pPr marL="126364" marR="5080" indent="-114300">
              <a:lnSpc>
                <a:spcPct val="110000"/>
              </a:lnSpc>
              <a:spcBef>
                <a:spcPts val="400"/>
              </a:spcBef>
              <a:buChar char="-"/>
              <a:tabLst>
                <a:tab pos="137795" algn="l"/>
              </a:tabLst>
            </a:pPr>
            <a:r>
              <a:rPr sz="1600" b="1" spc="-5" dirty="0">
                <a:latin typeface="Arial"/>
                <a:cs typeface="Arial"/>
              </a:rPr>
              <a:t>Mailing: Fallback-Link = </a:t>
            </a:r>
            <a:r>
              <a:rPr sz="1600" b="1" spc="-10" dirty="0">
                <a:latin typeface="Arial"/>
                <a:cs typeface="Arial"/>
              </a:rPr>
              <a:t>URL </a:t>
            </a:r>
            <a:r>
              <a:rPr sz="1600" b="1" spc="-5" dirty="0">
                <a:latin typeface="Arial"/>
                <a:cs typeface="Arial"/>
              </a:rPr>
              <a:t>of </a:t>
            </a:r>
            <a:r>
              <a:rPr sz="1600" b="1" spc="-10" dirty="0">
                <a:latin typeface="Arial"/>
                <a:cs typeface="Arial"/>
              </a:rPr>
              <a:t>the invitation (invitation </a:t>
            </a:r>
            <a:r>
              <a:rPr sz="1600" b="1" spc="-5" dirty="0">
                <a:latin typeface="Arial"/>
                <a:cs typeface="Arial"/>
              </a:rPr>
              <a:t>can be opened in </a:t>
            </a:r>
            <a:r>
              <a:rPr sz="1600" b="1" spc="-10" dirty="0">
                <a:latin typeface="Arial"/>
                <a:cs typeface="Arial"/>
              </a:rPr>
              <a:t>the  </a:t>
            </a:r>
            <a:r>
              <a:rPr sz="1600" b="1" dirty="0">
                <a:latin typeface="Arial"/>
                <a:cs typeface="Arial"/>
              </a:rPr>
              <a:t>browser)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2748" y="810259"/>
            <a:ext cx="12204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2.2</a:t>
            </a:r>
            <a:r>
              <a:rPr spc="-75" dirty="0"/>
              <a:t> </a:t>
            </a:r>
            <a:r>
              <a:rPr spc="-5" dirty="0"/>
              <a:t>Proof</a:t>
            </a:r>
          </a:p>
        </p:txBody>
      </p:sp>
      <p:sp>
        <p:nvSpPr>
          <p:cNvPr id="4" name="object 4"/>
          <p:cNvSpPr/>
          <p:nvPr/>
        </p:nvSpPr>
        <p:spPr>
          <a:xfrm>
            <a:off x="4732020" y="3998975"/>
            <a:ext cx="580390" cy="641985"/>
          </a:xfrm>
          <a:custGeom>
            <a:avLst/>
            <a:gdLst/>
            <a:ahLst/>
            <a:cxnLst/>
            <a:rect l="l" t="t" r="r" b="b"/>
            <a:pathLst>
              <a:path w="580389" h="641985">
                <a:moveTo>
                  <a:pt x="580390" y="228600"/>
                </a:moveTo>
                <a:lnTo>
                  <a:pt x="383540" y="228600"/>
                </a:lnTo>
                <a:lnTo>
                  <a:pt x="383540" y="0"/>
                </a:lnTo>
                <a:lnTo>
                  <a:pt x="198120" y="0"/>
                </a:lnTo>
                <a:lnTo>
                  <a:pt x="198120" y="228600"/>
                </a:lnTo>
                <a:lnTo>
                  <a:pt x="0" y="228600"/>
                </a:lnTo>
                <a:lnTo>
                  <a:pt x="0" y="414528"/>
                </a:lnTo>
                <a:lnTo>
                  <a:pt x="198120" y="414528"/>
                </a:lnTo>
                <a:lnTo>
                  <a:pt x="198120" y="641604"/>
                </a:lnTo>
                <a:lnTo>
                  <a:pt x="383540" y="641604"/>
                </a:lnTo>
                <a:lnTo>
                  <a:pt x="383540" y="414528"/>
                </a:lnTo>
                <a:lnTo>
                  <a:pt x="580390" y="414528"/>
                </a:lnTo>
                <a:lnTo>
                  <a:pt x="580390" y="22860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377577" y="2766060"/>
            <a:ext cx="4185285" cy="3274060"/>
            <a:chOff x="1377577" y="2766060"/>
            <a:chExt cx="4185285" cy="3274060"/>
          </a:xfrm>
        </p:grpSpPr>
        <p:sp>
          <p:nvSpPr>
            <p:cNvPr id="6" name="object 6"/>
            <p:cNvSpPr/>
            <p:nvPr/>
          </p:nvSpPr>
          <p:spPr>
            <a:xfrm>
              <a:off x="4049146" y="2895600"/>
              <a:ext cx="1513840" cy="528955"/>
            </a:xfrm>
            <a:custGeom>
              <a:avLst/>
              <a:gdLst/>
              <a:ahLst/>
              <a:cxnLst/>
              <a:rect l="l" t="t" r="r" b="b"/>
              <a:pathLst>
                <a:path w="1513839" h="528954">
                  <a:moveTo>
                    <a:pt x="1443355" y="488162"/>
                  </a:moveTo>
                  <a:lnTo>
                    <a:pt x="3048" y="0"/>
                  </a:lnTo>
                  <a:lnTo>
                    <a:pt x="0" y="9144"/>
                  </a:lnTo>
                  <a:lnTo>
                    <a:pt x="1440249" y="497287"/>
                  </a:lnTo>
                  <a:lnTo>
                    <a:pt x="1443355" y="488162"/>
                  </a:lnTo>
                  <a:close/>
                </a:path>
                <a:path w="1513839" h="528954">
                  <a:moveTo>
                    <a:pt x="1455420" y="525530"/>
                  </a:moveTo>
                  <a:lnTo>
                    <a:pt x="1455420" y="492252"/>
                  </a:lnTo>
                  <a:lnTo>
                    <a:pt x="1452372" y="501396"/>
                  </a:lnTo>
                  <a:lnTo>
                    <a:pt x="1440249" y="497287"/>
                  </a:lnTo>
                  <a:lnTo>
                    <a:pt x="1429512" y="528828"/>
                  </a:lnTo>
                  <a:lnTo>
                    <a:pt x="1455420" y="525530"/>
                  </a:lnTo>
                  <a:close/>
                </a:path>
                <a:path w="1513839" h="528954">
                  <a:moveTo>
                    <a:pt x="1455420" y="492252"/>
                  </a:moveTo>
                  <a:lnTo>
                    <a:pt x="1443355" y="488162"/>
                  </a:lnTo>
                  <a:lnTo>
                    <a:pt x="1440249" y="497287"/>
                  </a:lnTo>
                  <a:lnTo>
                    <a:pt x="1452372" y="501396"/>
                  </a:lnTo>
                  <a:lnTo>
                    <a:pt x="1455420" y="492252"/>
                  </a:lnTo>
                  <a:close/>
                </a:path>
                <a:path w="1513839" h="528954">
                  <a:moveTo>
                    <a:pt x="1513332" y="518160"/>
                  </a:moveTo>
                  <a:lnTo>
                    <a:pt x="1453896" y="457200"/>
                  </a:lnTo>
                  <a:lnTo>
                    <a:pt x="1443355" y="488162"/>
                  </a:lnTo>
                  <a:lnTo>
                    <a:pt x="1455420" y="492252"/>
                  </a:lnTo>
                  <a:lnTo>
                    <a:pt x="1455420" y="525530"/>
                  </a:lnTo>
                  <a:lnTo>
                    <a:pt x="1513332" y="51816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77577" y="2766060"/>
              <a:ext cx="2859405" cy="3274060"/>
            </a:xfrm>
            <a:custGeom>
              <a:avLst/>
              <a:gdLst/>
              <a:ahLst/>
              <a:cxnLst/>
              <a:rect l="l" t="t" r="r" b="b"/>
              <a:pathLst>
                <a:path w="2859404" h="3274060">
                  <a:moveTo>
                    <a:pt x="2859021" y="3270504"/>
                  </a:moveTo>
                  <a:lnTo>
                    <a:pt x="2859021" y="1524"/>
                  </a:lnTo>
                  <a:lnTo>
                    <a:pt x="2857497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0" y="3270504"/>
                  </a:lnTo>
                  <a:lnTo>
                    <a:pt x="1524" y="3273552"/>
                  </a:lnTo>
                  <a:lnTo>
                    <a:pt x="4572" y="3273552"/>
                  </a:ln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lnTo>
                    <a:pt x="2849877" y="9144"/>
                  </a:lnTo>
                  <a:lnTo>
                    <a:pt x="2849877" y="4572"/>
                  </a:lnTo>
                  <a:lnTo>
                    <a:pt x="2854449" y="9144"/>
                  </a:lnTo>
                  <a:lnTo>
                    <a:pt x="2854449" y="3273552"/>
                  </a:lnTo>
                  <a:lnTo>
                    <a:pt x="2857497" y="3273552"/>
                  </a:lnTo>
                  <a:lnTo>
                    <a:pt x="2859021" y="3270504"/>
                  </a:lnTo>
                  <a:close/>
                </a:path>
                <a:path w="2859404" h="3274060">
                  <a:moveTo>
                    <a:pt x="9144" y="9144"/>
                  </a:move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close/>
                </a:path>
                <a:path w="2859404" h="3274060">
                  <a:moveTo>
                    <a:pt x="9144" y="3262884"/>
                  </a:moveTo>
                  <a:lnTo>
                    <a:pt x="9144" y="9144"/>
                  </a:lnTo>
                  <a:lnTo>
                    <a:pt x="4572" y="9144"/>
                  </a:lnTo>
                  <a:lnTo>
                    <a:pt x="4572" y="3262884"/>
                  </a:lnTo>
                  <a:lnTo>
                    <a:pt x="9144" y="3262884"/>
                  </a:lnTo>
                  <a:close/>
                </a:path>
                <a:path w="2859404" h="3274060">
                  <a:moveTo>
                    <a:pt x="2854449" y="3262884"/>
                  </a:moveTo>
                  <a:lnTo>
                    <a:pt x="4572" y="3262884"/>
                  </a:lnTo>
                  <a:lnTo>
                    <a:pt x="9144" y="3268980"/>
                  </a:lnTo>
                  <a:lnTo>
                    <a:pt x="9144" y="3273552"/>
                  </a:lnTo>
                  <a:lnTo>
                    <a:pt x="2849877" y="3273552"/>
                  </a:lnTo>
                  <a:lnTo>
                    <a:pt x="2849877" y="3268980"/>
                  </a:lnTo>
                  <a:lnTo>
                    <a:pt x="2854449" y="3262884"/>
                  </a:lnTo>
                  <a:close/>
                </a:path>
                <a:path w="2859404" h="3274060">
                  <a:moveTo>
                    <a:pt x="9144" y="3273552"/>
                  </a:moveTo>
                  <a:lnTo>
                    <a:pt x="9144" y="3268980"/>
                  </a:lnTo>
                  <a:lnTo>
                    <a:pt x="4572" y="3262884"/>
                  </a:lnTo>
                  <a:lnTo>
                    <a:pt x="4572" y="3273552"/>
                  </a:lnTo>
                  <a:lnTo>
                    <a:pt x="9144" y="3273552"/>
                  </a:lnTo>
                  <a:close/>
                </a:path>
                <a:path w="2859404" h="3274060">
                  <a:moveTo>
                    <a:pt x="2854449" y="9144"/>
                  </a:moveTo>
                  <a:lnTo>
                    <a:pt x="2849877" y="4572"/>
                  </a:lnTo>
                  <a:lnTo>
                    <a:pt x="2849877" y="9144"/>
                  </a:lnTo>
                  <a:lnTo>
                    <a:pt x="2854449" y="9144"/>
                  </a:lnTo>
                  <a:close/>
                </a:path>
                <a:path w="2859404" h="3274060">
                  <a:moveTo>
                    <a:pt x="2854449" y="3262884"/>
                  </a:moveTo>
                  <a:lnTo>
                    <a:pt x="2854449" y="9144"/>
                  </a:lnTo>
                  <a:lnTo>
                    <a:pt x="2849877" y="9144"/>
                  </a:lnTo>
                  <a:lnTo>
                    <a:pt x="2849877" y="3262884"/>
                  </a:lnTo>
                  <a:lnTo>
                    <a:pt x="2854449" y="3262884"/>
                  </a:lnTo>
                  <a:close/>
                </a:path>
                <a:path w="2859404" h="3274060">
                  <a:moveTo>
                    <a:pt x="2854449" y="3273552"/>
                  </a:moveTo>
                  <a:lnTo>
                    <a:pt x="2854449" y="3262884"/>
                  </a:lnTo>
                  <a:lnTo>
                    <a:pt x="2849877" y="3268980"/>
                  </a:lnTo>
                  <a:lnTo>
                    <a:pt x="2849877" y="3273552"/>
                  </a:lnTo>
                  <a:lnTo>
                    <a:pt x="2854449" y="32735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5688970" y="3294888"/>
            <a:ext cx="3540760" cy="2649220"/>
          </a:xfrm>
          <a:custGeom>
            <a:avLst/>
            <a:gdLst/>
            <a:ahLst/>
            <a:cxnLst/>
            <a:rect l="l" t="t" r="r" b="b"/>
            <a:pathLst>
              <a:path w="3540759" h="2649220">
                <a:moveTo>
                  <a:pt x="3540252" y="2647188"/>
                </a:moveTo>
                <a:lnTo>
                  <a:pt x="3540252" y="1524"/>
                </a:lnTo>
                <a:lnTo>
                  <a:pt x="3537204" y="0"/>
                </a:lnTo>
                <a:lnTo>
                  <a:pt x="1524" y="0"/>
                </a:lnTo>
                <a:lnTo>
                  <a:pt x="0" y="1524"/>
                </a:lnTo>
                <a:lnTo>
                  <a:pt x="0" y="2647188"/>
                </a:lnTo>
                <a:lnTo>
                  <a:pt x="1524" y="2648712"/>
                </a:lnTo>
                <a:lnTo>
                  <a:pt x="4572" y="2648712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3529584" y="9144"/>
                </a:lnTo>
                <a:lnTo>
                  <a:pt x="3529584" y="4572"/>
                </a:lnTo>
                <a:lnTo>
                  <a:pt x="3534156" y="9144"/>
                </a:lnTo>
                <a:lnTo>
                  <a:pt x="3534156" y="2648712"/>
                </a:lnTo>
                <a:lnTo>
                  <a:pt x="3537204" y="2648712"/>
                </a:lnTo>
                <a:lnTo>
                  <a:pt x="3540252" y="2647188"/>
                </a:lnTo>
                <a:close/>
              </a:path>
              <a:path w="3540759" h="2649220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3540759" h="2649220">
                <a:moveTo>
                  <a:pt x="9144" y="2639568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2639568"/>
                </a:lnTo>
                <a:lnTo>
                  <a:pt x="9144" y="2639568"/>
                </a:lnTo>
                <a:close/>
              </a:path>
              <a:path w="3540759" h="2649220">
                <a:moveTo>
                  <a:pt x="3534156" y="2639568"/>
                </a:moveTo>
                <a:lnTo>
                  <a:pt x="4572" y="2639568"/>
                </a:lnTo>
                <a:lnTo>
                  <a:pt x="9144" y="2644140"/>
                </a:lnTo>
                <a:lnTo>
                  <a:pt x="9144" y="2648712"/>
                </a:lnTo>
                <a:lnTo>
                  <a:pt x="3529584" y="2648712"/>
                </a:lnTo>
                <a:lnTo>
                  <a:pt x="3529584" y="2644140"/>
                </a:lnTo>
                <a:lnTo>
                  <a:pt x="3534156" y="2639568"/>
                </a:lnTo>
                <a:close/>
              </a:path>
              <a:path w="3540759" h="2649220">
                <a:moveTo>
                  <a:pt x="9144" y="2648712"/>
                </a:moveTo>
                <a:lnTo>
                  <a:pt x="9144" y="2644140"/>
                </a:lnTo>
                <a:lnTo>
                  <a:pt x="4572" y="2639568"/>
                </a:lnTo>
                <a:lnTo>
                  <a:pt x="4572" y="2648712"/>
                </a:lnTo>
                <a:lnTo>
                  <a:pt x="9144" y="2648712"/>
                </a:lnTo>
                <a:close/>
              </a:path>
              <a:path w="3540759" h="2649220">
                <a:moveTo>
                  <a:pt x="3534156" y="9144"/>
                </a:moveTo>
                <a:lnTo>
                  <a:pt x="3529584" y="4572"/>
                </a:lnTo>
                <a:lnTo>
                  <a:pt x="3529584" y="9144"/>
                </a:lnTo>
                <a:lnTo>
                  <a:pt x="3534156" y="9144"/>
                </a:lnTo>
                <a:close/>
              </a:path>
              <a:path w="3540759" h="2649220">
                <a:moveTo>
                  <a:pt x="3534156" y="2639568"/>
                </a:moveTo>
                <a:lnTo>
                  <a:pt x="3534156" y="9144"/>
                </a:lnTo>
                <a:lnTo>
                  <a:pt x="3529584" y="9144"/>
                </a:lnTo>
                <a:lnTo>
                  <a:pt x="3529584" y="2639568"/>
                </a:lnTo>
                <a:lnTo>
                  <a:pt x="3534156" y="2639568"/>
                </a:lnTo>
                <a:close/>
              </a:path>
              <a:path w="3540759" h="2649220">
                <a:moveTo>
                  <a:pt x="3534156" y="2648712"/>
                </a:moveTo>
                <a:lnTo>
                  <a:pt x="3534156" y="2639568"/>
                </a:lnTo>
                <a:lnTo>
                  <a:pt x="3529584" y="2644140"/>
                </a:lnTo>
                <a:lnTo>
                  <a:pt x="3529584" y="2648712"/>
                </a:lnTo>
                <a:lnTo>
                  <a:pt x="3534156" y="2648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37235" y="3283710"/>
            <a:ext cx="13868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F</a:t>
            </a:r>
            <a:r>
              <a:rPr sz="1600" b="1" spc="-5" dirty="0">
                <a:latin typeface="Arial"/>
                <a:cs typeface="Arial"/>
              </a:rPr>
              <a:t>all</a:t>
            </a:r>
            <a:r>
              <a:rPr sz="1600" b="1" spc="-10" dirty="0">
                <a:latin typeface="Arial"/>
                <a:cs typeface="Arial"/>
              </a:rPr>
              <a:t>b</a:t>
            </a:r>
            <a:r>
              <a:rPr sz="1600" b="1" spc="-5" dirty="0">
                <a:latin typeface="Arial"/>
                <a:cs typeface="Arial"/>
              </a:rPr>
              <a:t>ack</a:t>
            </a:r>
            <a:r>
              <a:rPr sz="1600" b="1" spc="-10" dirty="0">
                <a:latin typeface="Arial"/>
                <a:cs typeface="Arial"/>
              </a:rPr>
              <a:t>-L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0" dirty="0">
                <a:latin typeface="Arial"/>
                <a:cs typeface="Arial"/>
              </a:rPr>
              <a:t>n</a:t>
            </a:r>
            <a:r>
              <a:rPr sz="1600" b="1" spc="-5" dirty="0">
                <a:latin typeface="Arial"/>
                <a:cs typeface="Arial"/>
              </a:rPr>
              <a:t>k: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5" dirty="0">
                <a:latin typeface="Arial"/>
                <a:cs typeface="Arial"/>
              </a:rPr>
              <a:t>Messe München | </a:t>
            </a:r>
            <a:r>
              <a:rPr spc="-10" dirty="0"/>
              <a:t>Connecting Global </a:t>
            </a:r>
            <a:r>
              <a:rPr spc="-5" dirty="0"/>
              <a:t>Competence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5680847" y="3922266"/>
            <a:ext cx="509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URL</a:t>
            </a:r>
            <a:r>
              <a:rPr sz="1600" b="1" spc="-5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08735" y="4240782"/>
            <a:ext cx="19354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Please insert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here...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03" y="2861471"/>
            <a:ext cx="4968813" cy="35160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2748" y="1771293"/>
            <a:ext cx="7993380" cy="425196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1. Brand</a:t>
            </a:r>
            <a:r>
              <a:rPr sz="1600" b="1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activities</a:t>
            </a:r>
            <a:endParaRPr sz="1600">
              <a:latin typeface="Arial"/>
              <a:cs typeface="Arial"/>
            </a:endParaRPr>
          </a:p>
          <a:p>
            <a:pPr marL="137160" indent="-125095">
              <a:lnSpc>
                <a:spcPct val="100000"/>
              </a:lnSpc>
              <a:spcBef>
                <a:spcPts val="195"/>
              </a:spcBef>
              <a:buChar char="-"/>
              <a:tabLst>
                <a:tab pos="137795" algn="l"/>
              </a:tabLst>
            </a:pPr>
            <a:r>
              <a:rPr sz="1600" spc="-5" dirty="0">
                <a:latin typeface="Arial"/>
                <a:cs typeface="Arial"/>
              </a:rPr>
              <a:t>1.1 ISPO.com logo and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linking</a:t>
            </a:r>
            <a:endParaRPr sz="1600">
              <a:latin typeface="Arial"/>
              <a:cs typeface="Arial"/>
            </a:endParaRPr>
          </a:p>
          <a:p>
            <a:pPr marL="137160" indent="-125095">
              <a:lnSpc>
                <a:spcPct val="100000"/>
              </a:lnSpc>
              <a:spcBef>
                <a:spcPts val="190"/>
              </a:spcBef>
              <a:buChar char="-"/>
              <a:tabLst>
                <a:tab pos="137795" algn="l"/>
              </a:tabLst>
            </a:pPr>
            <a:r>
              <a:rPr sz="1600" spc="-5" dirty="0">
                <a:latin typeface="Arial"/>
                <a:cs typeface="Arial"/>
              </a:rPr>
              <a:t>1.2 Social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Media</a:t>
            </a:r>
            <a:endParaRPr sz="1600">
              <a:latin typeface="Arial"/>
              <a:cs typeface="Arial"/>
            </a:endParaRPr>
          </a:p>
          <a:p>
            <a:pPr marL="137160" indent="-125095">
              <a:lnSpc>
                <a:spcPct val="100000"/>
              </a:lnSpc>
              <a:spcBef>
                <a:spcPts val="190"/>
              </a:spcBef>
              <a:buChar char="-"/>
              <a:tabLst>
                <a:tab pos="137795" algn="l"/>
              </a:tabLst>
            </a:pPr>
            <a:r>
              <a:rPr sz="1600" spc="-5" dirty="0">
                <a:latin typeface="Arial"/>
                <a:cs typeface="Arial"/>
              </a:rPr>
              <a:t>1.3 Social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Buzz</a:t>
            </a:r>
            <a:endParaRPr sz="1600">
              <a:latin typeface="Arial"/>
              <a:cs typeface="Arial"/>
            </a:endParaRPr>
          </a:p>
          <a:p>
            <a:pPr marL="137160" indent="-125095">
              <a:lnSpc>
                <a:spcPct val="100000"/>
              </a:lnSpc>
              <a:spcBef>
                <a:spcPts val="195"/>
              </a:spcBef>
              <a:buChar char="-"/>
              <a:tabLst>
                <a:tab pos="137795" algn="l"/>
              </a:tabLst>
            </a:pPr>
            <a:r>
              <a:rPr sz="1600" spc="-5" dirty="0">
                <a:latin typeface="Arial"/>
                <a:cs typeface="Arial"/>
              </a:rPr>
              <a:t>1.4 Editorial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report</a:t>
            </a:r>
            <a:endParaRPr sz="1600">
              <a:latin typeface="Arial"/>
              <a:cs typeface="Arial"/>
            </a:endParaRPr>
          </a:p>
          <a:p>
            <a:pPr marL="137160" indent="-125095">
              <a:lnSpc>
                <a:spcPct val="100000"/>
              </a:lnSpc>
              <a:spcBef>
                <a:spcPts val="190"/>
              </a:spcBef>
              <a:buChar char="-"/>
              <a:tabLst>
                <a:tab pos="137795" algn="l"/>
              </a:tabLst>
            </a:pPr>
            <a:r>
              <a:rPr sz="1600" spc="-5" dirty="0">
                <a:latin typeface="Arial"/>
                <a:cs typeface="Arial"/>
              </a:rPr>
              <a:t>1.5 Newsletter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integration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2.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Visitor 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communication</a:t>
            </a:r>
            <a:r>
              <a:rPr sz="1600" b="1" u="sng" spc="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activities</a:t>
            </a:r>
            <a:endParaRPr sz="1600">
              <a:latin typeface="Arial"/>
              <a:cs typeface="Arial"/>
            </a:endParaRPr>
          </a:p>
          <a:p>
            <a:pPr marL="137160" indent="-125095">
              <a:lnSpc>
                <a:spcPct val="100000"/>
              </a:lnSpc>
              <a:spcBef>
                <a:spcPts val="190"/>
              </a:spcBef>
              <a:buChar char="-"/>
              <a:tabLst>
                <a:tab pos="137795" algn="l"/>
              </a:tabLst>
            </a:pPr>
            <a:r>
              <a:rPr sz="1600" spc="-5" dirty="0">
                <a:latin typeface="Arial"/>
                <a:cs typeface="Arial"/>
              </a:rPr>
              <a:t>2.1 ISPO </a:t>
            </a:r>
            <a:r>
              <a:rPr sz="1600" spc="-10" dirty="0">
                <a:latin typeface="Arial"/>
                <a:cs typeface="Arial"/>
              </a:rPr>
              <a:t>MUNICH </a:t>
            </a:r>
            <a:r>
              <a:rPr sz="1600" spc="-5" dirty="0">
                <a:latin typeface="Arial"/>
                <a:cs typeface="Arial"/>
              </a:rPr>
              <a:t>logo and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linking</a:t>
            </a:r>
            <a:endParaRPr sz="1600">
              <a:latin typeface="Arial"/>
              <a:cs typeface="Arial"/>
            </a:endParaRPr>
          </a:p>
          <a:p>
            <a:pPr marL="137160" indent="-125095">
              <a:lnSpc>
                <a:spcPct val="100000"/>
              </a:lnSpc>
              <a:spcBef>
                <a:spcPts val="195"/>
              </a:spcBef>
              <a:buChar char="-"/>
              <a:tabLst>
                <a:tab pos="137795" algn="l"/>
              </a:tabLst>
            </a:pPr>
            <a:r>
              <a:rPr sz="1600" spc="-5" dirty="0">
                <a:latin typeface="Arial"/>
                <a:cs typeface="Arial"/>
              </a:rPr>
              <a:t>2.2 Invitation of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customers</a:t>
            </a:r>
            <a:endParaRPr sz="1600">
              <a:latin typeface="Arial"/>
              <a:cs typeface="Arial"/>
            </a:endParaRPr>
          </a:p>
          <a:p>
            <a:pPr marL="137160" indent="-125095">
              <a:lnSpc>
                <a:spcPct val="100000"/>
              </a:lnSpc>
              <a:spcBef>
                <a:spcPts val="190"/>
              </a:spcBef>
              <a:buChar char="-"/>
              <a:tabLst>
                <a:tab pos="137795" algn="l"/>
              </a:tabLst>
            </a:pPr>
            <a:r>
              <a:rPr sz="1600" spc="-5" dirty="0">
                <a:latin typeface="Arial"/>
                <a:cs typeface="Arial"/>
              </a:rPr>
              <a:t>2.3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Print-Advertisement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</a:pPr>
            <a:r>
              <a:rPr sz="1600" spc="-5" dirty="0">
                <a:latin typeface="Arial"/>
                <a:cs typeface="Arial"/>
              </a:rPr>
              <a:t>According to the cooperation agreement between Assosport </a:t>
            </a:r>
            <a:r>
              <a:rPr sz="1600" spc="-10" dirty="0">
                <a:latin typeface="Arial"/>
                <a:cs typeface="Arial"/>
              </a:rPr>
              <a:t>and </a:t>
            </a:r>
            <a:r>
              <a:rPr sz="1600" spc="-5" dirty="0">
                <a:latin typeface="Arial"/>
                <a:cs typeface="Arial"/>
              </a:rPr>
              <a:t>ISPO/Messe München  members have to </a:t>
            </a:r>
            <a:r>
              <a:rPr sz="1600" dirty="0">
                <a:latin typeface="Arial"/>
                <a:cs typeface="Arial"/>
              </a:rPr>
              <a:t>fulfill </a:t>
            </a:r>
            <a:r>
              <a:rPr sz="1600" spc="-5" dirty="0">
                <a:latin typeface="Arial"/>
                <a:cs typeface="Arial"/>
              </a:rPr>
              <a:t>and proof 3 of the </a:t>
            </a:r>
            <a:r>
              <a:rPr sz="1600" dirty="0">
                <a:latin typeface="Arial"/>
                <a:cs typeface="Arial"/>
              </a:rPr>
              <a:t>activities </a:t>
            </a:r>
            <a:r>
              <a:rPr sz="1600" spc="-5" dirty="0">
                <a:latin typeface="Arial"/>
                <a:cs typeface="Arial"/>
              </a:rPr>
              <a:t>described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this document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order to  receive </a:t>
            </a:r>
            <a:r>
              <a:rPr sz="1600" dirty="0">
                <a:latin typeface="Arial"/>
                <a:cs typeface="Arial"/>
              </a:rPr>
              <a:t>full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remuneration.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5" dirty="0">
                <a:latin typeface="Arial"/>
                <a:cs typeface="Arial"/>
              </a:rPr>
              <a:t>Messe München | </a:t>
            </a:r>
            <a:r>
              <a:rPr spc="-10" dirty="0"/>
              <a:t>Connecting Global </a:t>
            </a:r>
            <a:r>
              <a:rPr spc="-5" dirty="0"/>
              <a:t>Competence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2748" y="810259"/>
            <a:ext cx="25438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Activities</a:t>
            </a:r>
            <a:r>
              <a:rPr spc="-20" dirty="0"/>
              <a:t> </a:t>
            </a:r>
            <a:r>
              <a:rPr spc="-5" dirty="0"/>
              <a:t>overview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1647444"/>
            <a:ext cx="9143996" cy="4823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94765" y="4317491"/>
            <a:ext cx="6621780" cy="10807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2400" b="1" i="1" spc="-5" dirty="0">
                <a:latin typeface="Arial"/>
                <a:cs typeface="Arial"/>
              </a:rPr>
              <a:t>1. Brand</a:t>
            </a:r>
            <a:r>
              <a:rPr sz="2400" b="1" i="1" spc="-90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Activities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5" dirty="0">
                <a:latin typeface="Arial"/>
                <a:cs typeface="Arial"/>
              </a:rPr>
              <a:t>Messe München | </a:t>
            </a:r>
            <a:r>
              <a:rPr spc="-10" dirty="0"/>
              <a:t>Connecting Global </a:t>
            </a:r>
            <a:r>
              <a:rPr spc="-5" dirty="0"/>
              <a:t>Competence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2748" y="1796287"/>
            <a:ext cx="939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sz="1600" b="1" u="sng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Activity: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31552" y="1771293"/>
            <a:ext cx="5739130" cy="1148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7825">
              <a:lnSpc>
                <a:spcPct val="11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ISPO.com „logo“ </a:t>
            </a:r>
            <a:r>
              <a:rPr sz="1600" b="1" dirty="0">
                <a:latin typeface="Arial"/>
                <a:cs typeface="Arial"/>
              </a:rPr>
              <a:t>(News </a:t>
            </a:r>
            <a:r>
              <a:rPr sz="1600" b="1" spc="-10" dirty="0">
                <a:latin typeface="Arial"/>
                <a:cs typeface="Arial"/>
              </a:rPr>
              <a:t>for </a:t>
            </a:r>
            <a:r>
              <a:rPr sz="1600" b="1" spc="-5" dirty="0">
                <a:latin typeface="Arial"/>
                <a:cs typeface="Arial"/>
              </a:rPr>
              <a:t>Sports Experts) + linking to </a:t>
            </a:r>
            <a:r>
              <a:rPr sz="1600" b="1" spc="-5" dirty="0">
                <a:latin typeface="Arial"/>
                <a:cs typeface="Arial"/>
                <a:hlinkClick r:id="rId2"/>
              </a:rPr>
              <a:t> www.ispo.com</a:t>
            </a:r>
            <a:endParaRPr sz="1600" dirty="0">
              <a:latin typeface="Arial"/>
              <a:cs typeface="Arial"/>
            </a:endParaRPr>
          </a:p>
          <a:p>
            <a:pPr marL="926465" marR="5080" indent="-914400">
              <a:lnSpc>
                <a:spcPct val="110000"/>
              </a:lnSpc>
              <a:spcBef>
                <a:spcPts val="395"/>
              </a:spcBef>
            </a:pPr>
            <a:r>
              <a:rPr sz="1600" b="1" spc="-10" dirty="0">
                <a:latin typeface="Arial"/>
                <a:cs typeface="Arial"/>
              </a:rPr>
              <a:t>The </a:t>
            </a:r>
            <a:r>
              <a:rPr sz="1600" b="1" spc="-5" dirty="0">
                <a:latin typeface="Arial"/>
                <a:cs typeface="Arial"/>
              </a:rPr>
              <a:t>link has to be on </a:t>
            </a:r>
            <a:r>
              <a:rPr sz="1600" b="1" spc="-10" dirty="0">
                <a:latin typeface="Arial"/>
                <a:cs typeface="Arial"/>
              </a:rPr>
              <a:t>the </a:t>
            </a:r>
            <a:r>
              <a:rPr sz="1600" b="1" spc="-5" dirty="0">
                <a:latin typeface="Arial"/>
                <a:cs typeface="Arial"/>
              </a:rPr>
              <a:t>1st or 2nd </a:t>
            </a:r>
            <a:r>
              <a:rPr sz="1600" b="1" spc="-10" dirty="0">
                <a:latin typeface="Arial"/>
                <a:cs typeface="Arial"/>
              </a:rPr>
              <a:t>level </a:t>
            </a:r>
            <a:r>
              <a:rPr sz="1600" b="1" spc="-5" dirty="0">
                <a:latin typeface="Arial"/>
                <a:cs typeface="Arial"/>
              </a:rPr>
              <a:t>on </a:t>
            </a:r>
            <a:r>
              <a:rPr sz="1600" b="1" spc="-10" dirty="0">
                <a:latin typeface="Arial"/>
                <a:cs typeface="Arial"/>
              </a:rPr>
              <a:t>the homepage  </a:t>
            </a:r>
            <a:r>
              <a:rPr sz="1600" b="1" spc="-5" dirty="0">
                <a:latin typeface="Arial"/>
                <a:cs typeface="Arial"/>
              </a:rPr>
              <a:t>2nd </a:t>
            </a:r>
            <a:r>
              <a:rPr sz="1600" b="1" spc="-10" dirty="0">
                <a:latin typeface="Arial"/>
                <a:cs typeface="Arial"/>
              </a:rPr>
              <a:t>level </a:t>
            </a:r>
            <a:r>
              <a:rPr sz="1600" b="1" spc="-5" dirty="0">
                <a:latin typeface="Arial"/>
                <a:cs typeface="Arial"/>
              </a:rPr>
              <a:t>means, max. 1 click below </a:t>
            </a:r>
            <a:r>
              <a:rPr sz="1600" b="1" spc="-10" dirty="0">
                <a:latin typeface="Arial"/>
                <a:cs typeface="Arial"/>
              </a:rPr>
              <a:t>the</a:t>
            </a:r>
            <a:r>
              <a:rPr sz="1600" b="1" spc="1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mainlevel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2753" y="2383027"/>
            <a:ext cx="11982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sz="1600" b="1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Reference: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5653" y="3214521"/>
            <a:ext cx="1257300" cy="66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600"/>
              </a:lnSpc>
              <a:spcBef>
                <a:spcPts val="100"/>
              </a:spcBef>
            </a:pP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Example: </a:t>
            </a:r>
            <a:r>
              <a:rPr sz="1600" b="1" spc="-5" dirty="0">
                <a:latin typeface="Arial"/>
                <a:cs typeface="Arial"/>
              </a:rPr>
              <a:t> Fair -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Bauma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02748" y="810259"/>
            <a:ext cx="42221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1.1 ISPO.com Logo and</a:t>
            </a:r>
            <a:r>
              <a:rPr spc="25" dirty="0"/>
              <a:t> </a:t>
            </a:r>
            <a:r>
              <a:rPr spc="-5" dirty="0"/>
              <a:t>Linking</a:t>
            </a:r>
          </a:p>
        </p:txBody>
      </p:sp>
      <p:sp>
        <p:nvSpPr>
          <p:cNvPr id="7" name="object 7"/>
          <p:cNvSpPr/>
          <p:nvPr/>
        </p:nvSpPr>
        <p:spPr>
          <a:xfrm>
            <a:off x="2982346" y="2699003"/>
            <a:ext cx="576580" cy="215265"/>
          </a:xfrm>
          <a:custGeom>
            <a:avLst/>
            <a:gdLst/>
            <a:ahLst/>
            <a:cxnLst/>
            <a:rect l="l" t="t" r="r" b="b"/>
            <a:pathLst>
              <a:path w="576579" h="215264">
                <a:moveTo>
                  <a:pt x="576071" y="108203"/>
                </a:moveTo>
                <a:lnTo>
                  <a:pt x="469391" y="0"/>
                </a:lnTo>
                <a:lnTo>
                  <a:pt x="469391" y="53339"/>
                </a:lnTo>
                <a:lnTo>
                  <a:pt x="0" y="53339"/>
                </a:lnTo>
                <a:lnTo>
                  <a:pt x="0" y="161543"/>
                </a:lnTo>
                <a:lnTo>
                  <a:pt x="469391" y="161543"/>
                </a:lnTo>
                <a:lnTo>
                  <a:pt x="469391" y="214883"/>
                </a:lnTo>
                <a:lnTo>
                  <a:pt x="576071" y="108203"/>
                </a:lnTo>
                <a:close/>
              </a:path>
            </a:pathLst>
          </a:custGeom>
          <a:solidFill>
            <a:srgbClr val="24318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558418" y="3633215"/>
            <a:ext cx="4549140" cy="3004185"/>
            <a:chOff x="3558418" y="3633215"/>
            <a:chExt cx="4549140" cy="3004185"/>
          </a:xfrm>
        </p:grpSpPr>
        <p:sp>
          <p:nvSpPr>
            <p:cNvPr id="9" name="object 9"/>
            <p:cNvSpPr/>
            <p:nvPr/>
          </p:nvSpPr>
          <p:spPr>
            <a:xfrm>
              <a:off x="3558418" y="3633215"/>
              <a:ext cx="4549140" cy="30038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91890" y="5463539"/>
              <a:ext cx="1102360" cy="782320"/>
            </a:xfrm>
            <a:custGeom>
              <a:avLst/>
              <a:gdLst/>
              <a:ahLst/>
              <a:cxnLst/>
              <a:rect l="l" t="t" r="r" b="b"/>
              <a:pathLst>
                <a:path w="1102359" h="782320">
                  <a:moveTo>
                    <a:pt x="1101852" y="390144"/>
                  </a:moveTo>
                  <a:lnTo>
                    <a:pt x="1098804" y="348996"/>
                  </a:lnTo>
                  <a:lnTo>
                    <a:pt x="1089660" y="310896"/>
                  </a:lnTo>
                  <a:lnTo>
                    <a:pt x="1075944" y="272796"/>
                  </a:lnTo>
                  <a:lnTo>
                    <a:pt x="1045464" y="217932"/>
                  </a:lnTo>
                  <a:lnTo>
                    <a:pt x="1004316" y="169164"/>
                  </a:lnTo>
                  <a:lnTo>
                    <a:pt x="972312" y="140208"/>
                  </a:lnTo>
                  <a:lnTo>
                    <a:pt x="955548" y="124968"/>
                  </a:lnTo>
                  <a:lnTo>
                    <a:pt x="937260" y="112776"/>
                  </a:lnTo>
                  <a:lnTo>
                    <a:pt x="917448" y="99060"/>
                  </a:lnTo>
                  <a:lnTo>
                    <a:pt x="897636" y="86868"/>
                  </a:lnTo>
                  <a:lnTo>
                    <a:pt x="856488" y="65532"/>
                  </a:lnTo>
                  <a:lnTo>
                    <a:pt x="810768" y="45720"/>
                  </a:lnTo>
                  <a:lnTo>
                    <a:pt x="737616" y="22860"/>
                  </a:lnTo>
                  <a:lnTo>
                    <a:pt x="687324" y="12192"/>
                  </a:lnTo>
                  <a:lnTo>
                    <a:pt x="633984" y="4572"/>
                  </a:lnTo>
                  <a:lnTo>
                    <a:pt x="579120" y="80"/>
                  </a:lnTo>
                  <a:lnTo>
                    <a:pt x="522732" y="0"/>
                  </a:lnTo>
                  <a:lnTo>
                    <a:pt x="495300" y="1524"/>
                  </a:lnTo>
                  <a:lnTo>
                    <a:pt x="440436" y="7620"/>
                  </a:lnTo>
                  <a:lnTo>
                    <a:pt x="388620" y="16764"/>
                  </a:lnTo>
                  <a:lnTo>
                    <a:pt x="289560" y="45720"/>
                  </a:lnTo>
                  <a:lnTo>
                    <a:pt x="224028" y="76200"/>
                  </a:lnTo>
                  <a:lnTo>
                    <a:pt x="202692" y="88392"/>
                  </a:lnTo>
                  <a:lnTo>
                    <a:pt x="182880" y="99060"/>
                  </a:lnTo>
                  <a:lnTo>
                    <a:pt x="144780" y="126492"/>
                  </a:lnTo>
                  <a:lnTo>
                    <a:pt x="111252" y="155448"/>
                  </a:lnTo>
                  <a:lnTo>
                    <a:pt x="80772" y="185928"/>
                  </a:lnTo>
                  <a:lnTo>
                    <a:pt x="68580" y="202692"/>
                  </a:lnTo>
                  <a:lnTo>
                    <a:pt x="54864" y="219456"/>
                  </a:lnTo>
                  <a:lnTo>
                    <a:pt x="44196" y="236220"/>
                  </a:lnTo>
                  <a:lnTo>
                    <a:pt x="33528" y="254508"/>
                  </a:lnTo>
                  <a:lnTo>
                    <a:pt x="25908" y="272796"/>
                  </a:lnTo>
                  <a:lnTo>
                    <a:pt x="18288" y="292608"/>
                  </a:lnTo>
                  <a:lnTo>
                    <a:pt x="10668" y="310896"/>
                  </a:lnTo>
                  <a:lnTo>
                    <a:pt x="6096" y="330708"/>
                  </a:lnTo>
                  <a:lnTo>
                    <a:pt x="3048" y="350520"/>
                  </a:lnTo>
                  <a:lnTo>
                    <a:pt x="0" y="371856"/>
                  </a:lnTo>
                  <a:lnTo>
                    <a:pt x="0" y="413004"/>
                  </a:lnTo>
                  <a:lnTo>
                    <a:pt x="6096" y="452628"/>
                  </a:lnTo>
                  <a:lnTo>
                    <a:pt x="18288" y="490728"/>
                  </a:lnTo>
                  <a:lnTo>
                    <a:pt x="38100" y="534924"/>
                  </a:lnTo>
                  <a:lnTo>
                    <a:pt x="38100" y="373380"/>
                  </a:lnTo>
                  <a:lnTo>
                    <a:pt x="41148" y="355092"/>
                  </a:lnTo>
                  <a:lnTo>
                    <a:pt x="53340" y="304800"/>
                  </a:lnTo>
                  <a:lnTo>
                    <a:pt x="86868" y="240792"/>
                  </a:lnTo>
                  <a:lnTo>
                    <a:pt x="111252" y="210312"/>
                  </a:lnTo>
                  <a:lnTo>
                    <a:pt x="138684" y="181356"/>
                  </a:lnTo>
                  <a:lnTo>
                    <a:pt x="169164" y="155448"/>
                  </a:lnTo>
                  <a:lnTo>
                    <a:pt x="204216" y="131064"/>
                  </a:lnTo>
                  <a:lnTo>
                    <a:pt x="262128" y="99060"/>
                  </a:lnTo>
                  <a:lnTo>
                    <a:pt x="304800" y="80772"/>
                  </a:lnTo>
                  <a:lnTo>
                    <a:pt x="348996" y="67056"/>
                  </a:lnTo>
                  <a:lnTo>
                    <a:pt x="373380" y="59436"/>
                  </a:lnTo>
                  <a:lnTo>
                    <a:pt x="396240" y="54864"/>
                  </a:lnTo>
                  <a:lnTo>
                    <a:pt x="422148" y="48768"/>
                  </a:lnTo>
                  <a:lnTo>
                    <a:pt x="446532" y="45720"/>
                  </a:lnTo>
                  <a:lnTo>
                    <a:pt x="498348" y="39624"/>
                  </a:lnTo>
                  <a:lnTo>
                    <a:pt x="522732" y="38189"/>
                  </a:lnTo>
                  <a:lnTo>
                    <a:pt x="579120" y="38189"/>
                  </a:lnTo>
                  <a:lnTo>
                    <a:pt x="603504" y="39624"/>
                  </a:lnTo>
                  <a:lnTo>
                    <a:pt x="681228" y="48768"/>
                  </a:lnTo>
                  <a:lnTo>
                    <a:pt x="705612" y="54864"/>
                  </a:lnTo>
                  <a:lnTo>
                    <a:pt x="728472" y="59436"/>
                  </a:lnTo>
                  <a:lnTo>
                    <a:pt x="752856" y="67056"/>
                  </a:lnTo>
                  <a:lnTo>
                    <a:pt x="775716" y="73152"/>
                  </a:lnTo>
                  <a:lnTo>
                    <a:pt x="797052" y="82296"/>
                  </a:lnTo>
                  <a:lnTo>
                    <a:pt x="819912" y="89916"/>
                  </a:lnTo>
                  <a:lnTo>
                    <a:pt x="839724" y="100584"/>
                  </a:lnTo>
                  <a:lnTo>
                    <a:pt x="859536" y="109728"/>
                  </a:lnTo>
                  <a:lnTo>
                    <a:pt x="879348" y="120396"/>
                  </a:lnTo>
                  <a:lnTo>
                    <a:pt x="897636" y="132588"/>
                  </a:lnTo>
                  <a:lnTo>
                    <a:pt x="915924" y="143256"/>
                  </a:lnTo>
                  <a:lnTo>
                    <a:pt x="932688" y="156972"/>
                  </a:lnTo>
                  <a:lnTo>
                    <a:pt x="949452" y="169164"/>
                  </a:lnTo>
                  <a:lnTo>
                    <a:pt x="963168" y="182880"/>
                  </a:lnTo>
                  <a:lnTo>
                    <a:pt x="990600" y="210312"/>
                  </a:lnTo>
                  <a:lnTo>
                    <a:pt x="1014984" y="240792"/>
                  </a:lnTo>
                  <a:lnTo>
                    <a:pt x="1040892" y="288036"/>
                  </a:lnTo>
                  <a:lnTo>
                    <a:pt x="1057656" y="339852"/>
                  </a:lnTo>
                  <a:lnTo>
                    <a:pt x="1063752" y="391668"/>
                  </a:lnTo>
                  <a:lnTo>
                    <a:pt x="1063752" y="533400"/>
                  </a:lnTo>
                  <a:lnTo>
                    <a:pt x="1075944" y="509016"/>
                  </a:lnTo>
                  <a:lnTo>
                    <a:pt x="1083564" y="490728"/>
                  </a:lnTo>
                  <a:lnTo>
                    <a:pt x="1089660" y="470916"/>
                  </a:lnTo>
                  <a:lnTo>
                    <a:pt x="1098804" y="431292"/>
                  </a:lnTo>
                  <a:lnTo>
                    <a:pt x="1101852" y="390144"/>
                  </a:lnTo>
                  <a:close/>
                </a:path>
                <a:path w="1102359" h="782320">
                  <a:moveTo>
                    <a:pt x="1063752" y="533400"/>
                  </a:moveTo>
                  <a:lnTo>
                    <a:pt x="1063752" y="391668"/>
                  </a:lnTo>
                  <a:lnTo>
                    <a:pt x="1060704" y="426720"/>
                  </a:lnTo>
                  <a:lnTo>
                    <a:pt x="1057656" y="445008"/>
                  </a:lnTo>
                  <a:lnTo>
                    <a:pt x="1040892" y="495300"/>
                  </a:lnTo>
                  <a:lnTo>
                    <a:pt x="1002792" y="557784"/>
                  </a:lnTo>
                  <a:lnTo>
                    <a:pt x="976884" y="586740"/>
                  </a:lnTo>
                  <a:lnTo>
                    <a:pt x="947928" y="614172"/>
                  </a:lnTo>
                  <a:lnTo>
                    <a:pt x="915924" y="638556"/>
                  </a:lnTo>
                  <a:lnTo>
                    <a:pt x="879348" y="661416"/>
                  </a:lnTo>
                  <a:lnTo>
                    <a:pt x="859536" y="673608"/>
                  </a:lnTo>
                  <a:lnTo>
                    <a:pt x="797052" y="701040"/>
                  </a:lnTo>
                  <a:lnTo>
                    <a:pt x="751332" y="716280"/>
                  </a:lnTo>
                  <a:lnTo>
                    <a:pt x="704088" y="728472"/>
                  </a:lnTo>
                  <a:lnTo>
                    <a:pt x="655320" y="737616"/>
                  </a:lnTo>
                  <a:lnTo>
                    <a:pt x="579120" y="743622"/>
                  </a:lnTo>
                  <a:lnTo>
                    <a:pt x="522732" y="743627"/>
                  </a:lnTo>
                  <a:lnTo>
                    <a:pt x="495300" y="742098"/>
                  </a:lnTo>
                  <a:lnTo>
                    <a:pt x="446532" y="737616"/>
                  </a:lnTo>
                  <a:lnTo>
                    <a:pt x="396240" y="728472"/>
                  </a:lnTo>
                  <a:lnTo>
                    <a:pt x="348996" y="716280"/>
                  </a:lnTo>
                  <a:lnTo>
                    <a:pt x="303276" y="701040"/>
                  </a:lnTo>
                  <a:lnTo>
                    <a:pt x="260604" y="682752"/>
                  </a:lnTo>
                  <a:lnTo>
                    <a:pt x="220980" y="661416"/>
                  </a:lnTo>
                  <a:lnTo>
                    <a:pt x="185928" y="638556"/>
                  </a:lnTo>
                  <a:lnTo>
                    <a:pt x="167640" y="626364"/>
                  </a:lnTo>
                  <a:lnTo>
                    <a:pt x="152400" y="612648"/>
                  </a:lnTo>
                  <a:lnTo>
                    <a:pt x="137160" y="600456"/>
                  </a:lnTo>
                  <a:lnTo>
                    <a:pt x="123444" y="585216"/>
                  </a:lnTo>
                  <a:lnTo>
                    <a:pt x="109728" y="571500"/>
                  </a:lnTo>
                  <a:lnTo>
                    <a:pt x="97536" y="556260"/>
                  </a:lnTo>
                  <a:lnTo>
                    <a:pt x="76200" y="525780"/>
                  </a:lnTo>
                  <a:lnTo>
                    <a:pt x="68580" y="510540"/>
                  </a:lnTo>
                  <a:lnTo>
                    <a:pt x="59436" y="493776"/>
                  </a:lnTo>
                  <a:lnTo>
                    <a:pt x="47244" y="460248"/>
                  </a:lnTo>
                  <a:lnTo>
                    <a:pt x="44196" y="443484"/>
                  </a:lnTo>
                  <a:lnTo>
                    <a:pt x="41148" y="425196"/>
                  </a:lnTo>
                  <a:lnTo>
                    <a:pt x="38100" y="408432"/>
                  </a:lnTo>
                  <a:lnTo>
                    <a:pt x="38100" y="534924"/>
                  </a:lnTo>
                  <a:lnTo>
                    <a:pt x="68580" y="580644"/>
                  </a:lnTo>
                  <a:lnTo>
                    <a:pt x="96012" y="612648"/>
                  </a:lnTo>
                  <a:lnTo>
                    <a:pt x="128016" y="643128"/>
                  </a:lnTo>
                  <a:lnTo>
                    <a:pt x="164592" y="670560"/>
                  </a:lnTo>
                  <a:lnTo>
                    <a:pt x="202692" y="694944"/>
                  </a:lnTo>
                  <a:lnTo>
                    <a:pt x="245364" y="717804"/>
                  </a:lnTo>
                  <a:lnTo>
                    <a:pt x="313944" y="745236"/>
                  </a:lnTo>
                  <a:lnTo>
                    <a:pt x="364236" y="758952"/>
                  </a:lnTo>
                  <a:lnTo>
                    <a:pt x="388620" y="765048"/>
                  </a:lnTo>
                  <a:lnTo>
                    <a:pt x="414528" y="771144"/>
                  </a:lnTo>
                  <a:lnTo>
                    <a:pt x="440436" y="774192"/>
                  </a:lnTo>
                  <a:lnTo>
                    <a:pt x="467868" y="778764"/>
                  </a:lnTo>
                  <a:lnTo>
                    <a:pt x="522732" y="781812"/>
                  </a:lnTo>
                  <a:lnTo>
                    <a:pt x="579120" y="781812"/>
                  </a:lnTo>
                  <a:lnTo>
                    <a:pt x="633984" y="778764"/>
                  </a:lnTo>
                  <a:lnTo>
                    <a:pt x="661416" y="774192"/>
                  </a:lnTo>
                  <a:lnTo>
                    <a:pt x="687324" y="771144"/>
                  </a:lnTo>
                  <a:lnTo>
                    <a:pt x="739140" y="758952"/>
                  </a:lnTo>
                  <a:lnTo>
                    <a:pt x="787908" y="745236"/>
                  </a:lnTo>
                  <a:lnTo>
                    <a:pt x="833628" y="726948"/>
                  </a:lnTo>
                  <a:lnTo>
                    <a:pt x="899160" y="694944"/>
                  </a:lnTo>
                  <a:lnTo>
                    <a:pt x="937260" y="669036"/>
                  </a:lnTo>
                  <a:lnTo>
                    <a:pt x="955548" y="656844"/>
                  </a:lnTo>
                  <a:lnTo>
                    <a:pt x="973836" y="641604"/>
                  </a:lnTo>
                  <a:lnTo>
                    <a:pt x="990600" y="627888"/>
                  </a:lnTo>
                  <a:lnTo>
                    <a:pt x="1005840" y="612648"/>
                  </a:lnTo>
                  <a:lnTo>
                    <a:pt x="1033272" y="579120"/>
                  </a:lnTo>
                  <a:lnTo>
                    <a:pt x="1057656" y="545592"/>
                  </a:lnTo>
                  <a:lnTo>
                    <a:pt x="1063752" y="5334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5" dirty="0">
                <a:latin typeface="Arial"/>
                <a:cs typeface="Arial"/>
              </a:rPr>
              <a:t>Messe München | </a:t>
            </a:r>
            <a:r>
              <a:rPr spc="-10" dirty="0"/>
              <a:t>Connecting Global </a:t>
            </a:r>
            <a:r>
              <a:rPr spc="-5" dirty="0"/>
              <a:t>Competence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2748" y="1796287"/>
            <a:ext cx="56451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- Screenshot + </a:t>
            </a:r>
            <a:r>
              <a:rPr sz="1600" b="1" spc="-10" dirty="0">
                <a:latin typeface="Arial"/>
                <a:cs typeface="Arial"/>
              </a:rPr>
              <a:t>active URL, </a:t>
            </a:r>
            <a:r>
              <a:rPr sz="1600" b="1" spc="-5" dirty="0">
                <a:latin typeface="Arial"/>
                <a:cs typeface="Arial"/>
              </a:rPr>
              <a:t>on </a:t>
            </a:r>
            <a:r>
              <a:rPr sz="1600" b="1" dirty="0">
                <a:latin typeface="Arial"/>
                <a:cs typeface="Arial"/>
              </a:rPr>
              <a:t>which </a:t>
            </a:r>
            <a:r>
              <a:rPr sz="1600" b="1" spc="-10" dirty="0">
                <a:latin typeface="Arial"/>
                <a:cs typeface="Arial"/>
              </a:rPr>
              <a:t>the </a:t>
            </a:r>
            <a:r>
              <a:rPr sz="1600" b="1" spc="-5" dirty="0">
                <a:latin typeface="Arial"/>
                <a:cs typeface="Arial"/>
              </a:rPr>
              <a:t>logo is</a:t>
            </a:r>
            <a:r>
              <a:rPr sz="1600" b="1" spc="16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integrated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2748" y="2995065"/>
            <a:ext cx="2630170" cy="13030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600" b="1" spc="-10" dirty="0">
                <a:latin typeface="Arial"/>
                <a:cs typeface="Arial"/>
              </a:rPr>
              <a:t>URL: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30600"/>
              </a:lnSpc>
              <a:spcBef>
                <a:spcPts val="10"/>
              </a:spcBef>
            </a:pPr>
            <a:r>
              <a:rPr sz="1600" b="1" u="sng" spc="-10" dirty="0">
                <a:solidFill>
                  <a:srgbClr val="33619D"/>
                </a:solidFill>
                <a:uFill>
                  <a:solidFill>
                    <a:srgbClr val="33619C"/>
                  </a:solidFill>
                </a:uFill>
                <a:latin typeface="Arial"/>
                <a:cs typeface="Arial"/>
              </a:rPr>
              <a:t>http:</a:t>
            </a:r>
            <a:r>
              <a:rPr sz="1600" b="1" u="sng" spc="-5" dirty="0">
                <a:solidFill>
                  <a:srgbClr val="33619D"/>
                </a:solidFill>
                <a:uFill>
                  <a:solidFill>
                    <a:srgbClr val="33619C"/>
                  </a:solidFill>
                </a:uFill>
                <a:latin typeface="Arial"/>
                <a:cs typeface="Arial"/>
              </a:rPr>
              <a:t>//</a:t>
            </a:r>
            <a:r>
              <a:rPr sz="1600" b="1" u="sng" spc="35" dirty="0">
                <a:solidFill>
                  <a:srgbClr val="33619D"/>
                </a:solidFill>
                <a:uFill>
                  <a:solidFill>
                    <a:srgbClr val="33619C"/>
                  </a:solidFill>
                </a:uFill>
                <a:latin typeface="Arial"/>
                <a:cs typeface="Arial"/>
              </a:rPr>
              <a:t>w</a:t>
            </a:r>
            <a:r>
              <a:rPr sz="1600" b="1" u="sng" spc="25" dirty="0">
                <a:solidFill>
                  <a:srgbClr val="33619D"/>
                </a:solidFill>
                <a:uFill>
                  <a:solidFill>
                    <a:srgbClr val="33619C"/>
                  </a:solidFill>
                </a:uFill>
                <a:latin typeface="Arial"/>
                <a:cs typeface="Arial"/>
              </a:rPr>
              <a:t>w</a:t>
            </a:r>
            <a:r>
              <a:rPr sz="1600" b="1" u="sng" spc="-35" dirty="0">
                <a:solidFill>
                  <a:srgbClr val="33619D"/>
                </a:solidFill>
                <a:uFill>
                  <a:solidFill>
                    <a:srgbClr val="33619C"/>
                  </a:solidFill>
                </a:uFill>
                <a:latin typeface="Arial"/>
                <a:cs typeface="Arial"/>
              </a:rPr>
              <a:t>w</a:t>
            </a:r>
            <a:r>
              <a:rPr sz="1600" b="1" u="sng" spc="-5" dirty="0">
                <a:solidFill>
                  <a:srgbClr val="33619D"/>
                </a:solidFill>
                <a:uFill>
                  <a:solidFill>
                    <a:srgbClr val="33619C"/>
                  </a:solidFill>
                </a:uFill>
                <a:latin typeface="Arial"/>
                <a:cs typeface="Arial"/>
              </a:rPr>
              <a:t>.ca</a:t>
            </a:r>
            <a:r>
              <a:rPr sz="1600" b="1" u="sng" spc="-10" dirty="0">
                <a:solidFill>
                  <a:srgbClr val="33619D"/>
                </a:solidFill>
                <a:uFill>
                  <a:solidFill>
                    <a:srgbClr val="33619C"/>
                  </a:solidFill>
                </a:uFill>
                <a:latin typeface="Arial"/>
                <a:cs typeface="Arial"/>
              </a:rPr>
              <a:t>t</a:t>
            </a:r>
            <a:r>
              <a:rPr sz="1600" b="1" u="sng" spc="-5" dirty="0">
                <a:solidFill>
                  <a:srgbClr val="33619D"/>
                </a:solidFill>
                <a:uFill>
                  <a:solidFill>
                    <a:srgbClr val="33619C"/>
                  </a:solidFill>
                </a:uFill>
                <a:latin typeface="Arial"/>
                <a:cs typeface="Arial"/>
              </a:rPr>
              <a:t>.c</a:t>
            </a:r>
            <a:r>
              <a:rPr sz="1600" b="1" u="sng" spc="-10" dirty="0">
                <a:solidFill>
                  <a:srgbClr val="33619D"/>
                </a:solidFill>
                <a:uFill>
                  <a:solidFill>
                    <a:srgbClr val="33619C"/>
                  </a:solidFill>
                </a:uFill>
                <a:latin typeface="Arial"/>
                <a:cs typeface="Arial"/>
              </a:rPr>
              <a:t>om</a:t>
            </a:r>
            <a:r>
              <a:rPr sz="1600" b="1" u="sng" spc="-5" dirty="0">
                <a:solidFill>
                  <a:srgbClr val="33619D"/>
                </a:solidFill>
                <a:uFill>
                  <a:solidFill>
                    <a:srgbClr val="33619C"/>
                  </a:solidFill>
                </a:uFill>
                <a:latin typeface="Arial"/>
                <a:cs typeface="Arial"/>
              </a:rPr>
              <a:t>/</a:t>
            </a:r>
            <a:r>
              <a:rPr sz="1600" b="1" u="sng" spc="-10" dirty="0">
                <a:solidFill>
                  <a:srgbClr val="33619D"/>
                </a:solidFill>
                <a:uFill>
                  <a:solidFill>
                    <a:srgbClr val="33619C"/>
                  </a:solidFill>
                </a:uFill>
                <a:latin typeface="Arial"/>
                <a:cs typeface="Arial"/>
              </a:rPr>
              <a:t>d</a:t>
            </a:r>
            <a:r>
              <a:rPr sz="1600" b="1" u="sng" spc="-5" dirty="0">
                <a:solidFill>
                  <a:srgbClr val="33619D"/>
                </a:solidFill>
                <a:uFill>
                  <a:solidFill>
                    <a:srgbClr val="33619C"/>
                  </a:solidFill>
                </a:uFill>
                <a:latin typeface="Arial"/>
                <a:cs typeface="Arial"/>
              </a:rPr>
              <a:t>e_</a:t>
            </a:r>
            <a:r>
              <a:rPr sz="1600" b="1" u="sng" spc="-10" dirty="0">
                <a:solidFill>
                  <a:srgbClr val="33619D"/>
                </a:solidFill>
                <a:uFill>
                  <a:solidFill>
                    <a:srgbClr val="33619C"/>
                  </a:solidFill>
                </a:uFill>
                <a:latin typeface="Arial"/>
                <a:cs typeface="Arial"/>
              </a:rPr>
              <a:t>D</a:t>
            </a:r>
            <a:r>
              <a:rPr sz="1600" b="1" u="sng" spc="-5" dirty="0">
                <a:solidFill>
                  <a:srgbClr val="33619D"/>
                </a:solidFill>
                <a:uFill>
                  <a:solidFill>
                    <a:srgbClr val="33619C"/>
                  </a:solidFill>
                </a:uFill>
                <a:latin typeface="Arial"/>
                <a:cs typeface="Arial"/>
              </a:rPr>
              <a:t>E/ </a:t>
            </a:r>
            <a:r>
              <a:rPr sz="1600" b="1" spc="-5" dirty="0">
                <a:solidFill>
                  <a:srgbClr val="33619D"/>
                </a:solid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33619D"/>
                </a:solidFill>
                <a:uFill>
                  <a:solidFill>
                    <a:srgbClr val="33619C"/>
                  </a:solidFill>
                </a:uFill>
                <a:latin typeface="Arial"/>
                <a:cs typeface="Arial"/>
              </a:rPr>
              <a:t>campaigns/event/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00" b="1" u="sng" spc="-5" dirty="0">
                <a:solidFill>
                  <a:srgbClr val="33619D"/>
                </a:solidFill>
                <a:uFill>
                  <a:solidFill>
                    <a:srgbClr val="33619C"/>
                  </a:solidFill>
                </a:uFill>
                <a:latin typeface="Arial"/>
                <a:cs typeface="Arial"/>
              </a:rPr>
              <a:t>bauma-2016.html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02748" y="810259"/>
            <a:ext cx="24625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1.1</a:t>
            </a:r>
            <a:r>
              <a:rPr spc="-60" dirty="0"/>
              <a:t> </a:t>
            </a:r>
            <a:r>
              <a:rPr spc="-5" dirty="0"/>
              <a:t>Proof-Example</a:t>
            </a:r>
          </a:p>
        </p:txBody>
      </p:sp>
      <p:sp>
        <p:nvSpPr>
          <p:cNvPr id="5" name="object 5"/>
          <p:cNvSpPr/>
          <p:nvPr/>
        </p:nvSpPr>
        <p:spPr>
          <a:xfrm>
            <a:off x="4119880" y="3532631"/>
            <a:ext cx="668020" cy="713740"/>
          </a:xfrm>
          <a:custGeom>
            <a:avLst/>
            <a:gdLst/>
            <a:ahLst/>
            <a:cxnLst/>
            <a:rect l="l" t="t" r="r" b="b"/>
            <a:pathLst>
              <a:path w="668020" h="713739">
                <a:moveTo>
                  <a:pt x="668020" y="249936"/>
                </a:moveTo>
                <a:lnTo>
                  <a:pt x="441960" y="249936"/>
                </a:lnTo>
                <a:lnTo>
                  <a:pt x="441960" y="0"/>
                </a:lnTo>
                <a:lnTo>
                  <a:pt x="226060" y="0"/>
                </a:lnTo>
                <a:lnTo>
                  <a:pt x="226060" y="249936"/>
                </a:lnTo>
                <a:lnTo>
                  <a:pt x="0" y="249936"/>
                </a:lnTo>
                <a:lnTo>
                  <a:pt x="0" y="463296"/>
                </a:lnTo>
                <a:lnTo>
                  <a:pt x="226060" y="463296"/>
                </a:lnTo>
                <a:lnTo>
                  <a:pt x="226060" y="713232"/>
                </a:lnTo>
                <a:lnTo>
                  <a:pt x="441960" y="713232"/>
                </a:lnTo>
                <a:lnTo>
                  <a:pt x="441960" y="463296"/>
                </a:lnTo>
                <a:lnTo>
                  <a:pt x="668020" y="463296"/>
                </a:lnTo>
                <a:lnTo>
                  <a:pt x="668020" y="249936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793114" y="2554224"/>
            <a:ext cx="5777865" cy="3497579"/>
            <a:chOff x="3793114" y="2554224"/>
            <a:chExt cx="5777865" cy="3497579"/>
          </a:xfrm>
        </p:grpSpPr>
        <p:sp>
          <p:nvSpPr>
            <p:cNvPr id="7" name="object 7"/>
            <p:cNvSpPr/>
            <p:nvPr/>
          </p:nvSpPr>
          <p:spPr>
            <a:xfrm>
              <a:off x="5198242" y="2554224"/>
              <a:ext cx="4372355" cy="34975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93114" y="2694432"/>
              <a:ext cx="1752600" cy="593090"/>
            </a:xfrm>
            <a:custGeom>
              <a:avLst/>
              <a:gdLst/>
              <a:ahLst/>
              <a:cxnLst/>
              <a:rect l="l" t="t" r="r" b="b"/>
              <a:pathLst>
                <a:path w="1752600" h="593089">
                  <a:moveTo>
                    <a:pt x="70938" y="552474"/>
                  </a:moveTo>
                  <a:lnTo>
                    <a:pt x="60960" y="521208"/>
                  </a:lnTo>
                  <a:lnTo>
                    <a:pt x="0" y="580644"/>
                  </a:lnTo>
                  <a:lnTo>
                    <a:pt x="59436" y="589289"/>
                  </a:lnTo>
                  <a:lnTo>
                    <a:pt x="59436" y="556260"/>
                  </a:lnTo>
                  <a:lnTo>
                    <a:pt x="70938" y="552474"/>
                  </a:lnTo>
                  <a:close/>
                </a:path>
                <a:path w="1752600" h="593089">
                  <a:moveTo>
                    <a:pt x="73869" y="561656"/>
                  </a:moveTo>
                  <a:lnTo>
                    <a:pt x="70938" y="552474"/>
                  </a:lnTo>
                  <a:lnTo>
                    <a:pt x="59436" y="556260"/>
                  </a:lnTo>
                  <a:lnTo>
                    <a:pt x="62484" y="565404"/>
                  </a:lnTo>
                  <a:lnTo>
                    <a:pt x="73869" y="561656"/>
                  </a:lnTo>
                  <a:close/>
                </a:path>
                <a:path w="1752600" h="593089">
                  <a:moveTo>
                    <a:pt x="83820" y="592836"/>
                  </a:moveTo>
                  <a:lnTo>
                    <a:pt x="73869" y="561656"/>
                  </a:lnTo>
                  <a:lnTo>
                    <a:pt x="62484" y="565404"/>
                  </a:lnTo>
                  <a:lnTo>
                    <a:pt x="59436" y="556260"/>
                  </a:lnTo>
                  <a:lnTo>
                    <a:pt x="59436" y="589289"/>
                  </a:lnTo>
                  <a:lnTo>
                    <a:pt x="83820" y="592836"/>
                  </a:lnTo>
                  <a:close/>
                </a:path>
                <a:path w="1752600" h="593089">
                  <a:moveTo>
                    <a:pt x="1752600" y="9144"/>
                  </a:moveTo>
                  <a:lnTo>
                    <a:pt x="1749552" y="0"/>
                  </a:lnTo>
                  <a:lnTo>
                    <a:pt x="70938" y="552474"/>
                  </a:lnTo>
                  <a:lnTo>
                    <a:pt x="73869" y="561656"/>
                  </a:lnTo>
                  <a:lnTo>
                    <a:pt x="1752600" y="914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5" dirty="0">
                <a:latin typeface="Arial"/>
                <a:cs typeface="Arial"/>
              </a:rPr>
              <a:t>Messe München | </a:t>
            </a:r>
            <a:r>
              <a:rPr spc="-10" dirty="0"/>
              <a:t>Connecting Global </a:t>
            </a:r>
            <a:r>
              <a:rPr spc="-5" dirty="0"/>
              <a:t>Competence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2748" y="1796287"/>
            <a:ext cx="56451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- Screenshot + </a:t>
            </a:r>
            <a:r>
              <a:rPr sz="1600" b="1" spc="-10" dirty="0">
                <a:latin typeface="Arial"/>
                <a:cs typeface="Arial"/>
              </a:rPr>
              <a:t>active URL, </a:t>
            </a:r>
            <a:r>
              <a:rPr sz="1600" b="1" spc="-5" dirty="0">
                <a:latin typeface="Arial"/>
                <a:cs typeface="Arial"/>
              </a:rPr>
              <a:t>on </a:t>
            </a:r>
            <a:r>
              <a:rPr sz="1600" b="1" dirty="0">
                <a:latin typeface="Arial"/>
                <a:cs typeface="Arial"/>
              </a:rPr>
              <a:t>which </a:t>
            </a:r>
            <a:r>
              <a:rPr sz="1600" b="1" spc="-10" dirty="0">
                <a:latin typeface="Arial"/>
                <a:cs typeface="Arial"/>
              </a:rPr>
              <a:t>the </a:t>
            </a:r>
            <a:r>
              <a:rPr sz="1600" b="1" spc="-5" dirty="0">
                <a:latin typeface="Arial"/>
                <a:cs typeface="Arial"/>
              </a:rPr>
              <a:t>logo is</a:t>
            </a:r>
            <a:r>
              <a:rPr sz="1600" b="1" spc="16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integrated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2748" y="810259"/>
            <a:ext cx="12204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1.1</a:t>
            </a:r>
            <a:r>
              <a:rPr spc="-75" dirty="0"/>
              <a:t> </a:t>
            </a:r>
            <a:r>
              <a:rPr spc="-5" dirty="0"/>
              <a:t>Proof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40773" y="2694432"/>
            <a:ext cx="4505325" cy="2517775"/>
            <a:chOff x="1040773" y="2694432"/>
            <a:chExt cx="4505325" cy="2517775"/>
          </a:xfrm>
        </p:grpSpPr>
        <p:sp>
          <p:nvSpPr>
            <p:cNvPr id="5" name="object 5"/>
            <p:cNvSpPr/>
            <p:nvPr/>
          </p:nvSpPr>
          <p:spPr>
            <a:xfrm>
              <a:off x="4119880" y="3532631"/>
              <a:ext cx="668020" cy="713740"/>
            </a:xfrm>
            <a:custGeom>
              <a:avLst/>
              <a:gdLst/>
              <a:ahLst/>
              <a:cxnLst/>
              <a:rect l="l" t="t" r="r" b="b"/>
              <a:pathLst>
                <a:path w="668020" h="713739">
                  <a:moveTo>
                    <a:pt x="668020" y="249936"/>
                  </a:moveTo>
                  <a:lnTo>
                    <a:pt x="441960" y="249936"/>
                  </a:lnTo>
                  <a:lnTo>
                    <a:pt x="441960" y="0"/>
                  </a:lnTo>
                  <a:lnTo>
                    <a:pt x="226060" y="0"/>
                  </a:lnTo>
                  <a:lnTo>
                    <a:pt x="226060" y="249936"/>
                  </a:lnTo>
                  <a:lnTo>
                    <a:pt x="0" y="249936"/>
                  </a:lnTo>
                  <a:lnTo>
                    <a:pt x="0" y="463296"/>
                  </a:lnTo>
                  <a:lnTo>
                    <a:pt x="226060" y="463296"/>
                  </a:lnTo>
                  <a:lnTo>
                    <a:pt x="226060" y="713232"/>
                  </a:lnTo>
                  <a:lnTo>
                    <a:pt x="441960" y="713232"/>
                  </a:lnTo>
                  <a:lnTo>
                    <a:pt x="441960" y="463296"/>
                  </a:lnTo>
                  <a:lnTo>
                    <a:pt x="668020" y="463296"/>
                  </a:lnTo>
                  <a:lnTo>
                    <a:pt x="668020" y="249936"/>
                  </a:lnTo>
                  <a:close/>
                </a:path>
              </a:pathLst>
            </a:custGeom>
            <a:solidFill>
              <a:srgbClr val="006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93114" y="2694432"/>
              <a:ext cx="1752600" cy="593090"/>
            </a:xfrm>
            <a:custGeom>
              <a:avLst/>
              <a:gdLst/>
              <a:ahLst/>
              <a:cxnLst/>
              <a:rect l="l" t="t" r="r" b="b"/>
              <a:pathLst>
                <a:path w="1752600" h="593089">
                  <a:moveTo>
                    <a:pt x="70938" y="552474"/>
                  </a:moveTo>
                  <a:lnTo>
                    <a:pt x="60960" y="521208"/>
                  </a:lnTo>
                  <a:lnTo>
                    <a:pt x="0" y="580644"/>
                  </a:lnTo>
                  <a:lnTo>
                    <a:pt x="59436" y="589289"/>
                  </a:lnTo>
                  <a:lnTo>
                    <a:pt x="59436" y="556260"/>
                  </a:lnTo>
                  <a:lnTo>
                    <a:pt x="70938" y="552474"/>
                  </a:lnTo>
                  <a:close/>
                </a:path>
                <a:path w="1752600" h="593089">
                  <a:moveTo>
                    <a:pt x="73869" y="561656"/>
                  </a:moveTo>
                  <a:lnTo>
                    <a:pt x="70938" y="552474"/>
                  </a:lnTo>
                  <a:lnTo>
                    <a:pt x="59436" y="556260"/>
                  </a:lnTo>
                  <a:lnTo>
                    <a:pt x="62484" y="565404"/>
                  </a:lnTo>
                  <a:lnTo>
                    <a:pt x="73869" y="561656"/>
                  </a:lnTo>
                  <a:close/>
                </a:path>
                <a:path w="1752600" h="593089">
                  <a:moveTo>
                    <a:pt x="83820" y="592836"/>
                  </a:moveTo>
                  <a:lnTo>
                    <a:pt x="73869" y="561656"/>
                  </a:lnTo>
                  <a:lnTo>
                    <a:pt x="62484" y="565404"/>
                  </a:lnTo>
                  <a:lnTo>
                    <a:pt x="59436" y="556260"/>
                  </a:lnTo>
                  <a:lnTo>
                    <a:pt x="59436" y="589289"/>
                  </a:lnTo>
                  <a:lnTo>
                    <a:pt x="83820" y="592836"/>
                  </a:lnTo>
                  <a:close/>
                </a:path>
                <a:path w="1752600" h="593089">
                  <a:moveTo>
                    <a:pt x="1752600" y="9144"/>
                  </a:moveTo>
                  <a:lnTo>
                    <a:pt x="1749552" y="0"/>
                  </a:lnTo>
                  <a:lnTo>
                    <a:pt x="70938" y="552474"/>
                  </a:lnTo>
                  <a:lnTo>
                    <a:pt x="73869" y="561656"/>
                  </a:lnTo>
                  <a:lnTo>
                    <a:pt x="1752600" y="914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0773" y="3113532"/>
              <a:ext cx="3159760" cy="2098675"/>
            </a:xfrm>
            <a:custGeom>
              <a:avLst/>
              <a:gdLst/>
              <a:ahLst/>
              <a:cxnLst/>
              <a:rect l="l" t="t" r="r" b="b"/>
              <a:pathLst>
                <a:path w="3159760" h="2098675">
                  <a:moveTo>
                    <a:pt x="3159249" y="2095500"/>
                  </a:moveTo>
                  <a:lnTo>
                    <a:pt x="3159249" y="1524"/>
                  </a:lnTo>
                  <a:lnTo>
                    <a:pt x="3156201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0" y="2095500"/>
                  </a:lnTo>
                  <a:lnTo>
                    <a:pt x="1524" y="2098548"/>
                  </a:lnTo>
                  <a:lnTo>
                    <a:pt x="4572" y="2098548"/>
                  </a:ln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lnTo>
                    <a:pt x="3148581" y="9144"/>
                  </a:lnTo>
                  <a:lnTo>
                    <a:pt x="3148581" y="4572"/>
                  </a:lnTo>
                  <a:lnTo>
                    <a:pt x="3153153" y="9144"/>
                  </a:lnTo>
                  <a:lnTo>
                    <a:pt x="3153153" y="2098548"/>
                  </a:lnTo>
                  <a:lnTo>
                    <a:pt x="3156201" y="2098548"/>
                  </a:lnTo>
                  <a:lnTo>
                    <a:pt x="3159249" y="2095500"/>
                  </a:lnTo>
                  <a:close/>
                </a:path>
                <a:path w="3159760" h="2098675">
                  <a:moveTo>
                    <a:pt x="9144" y="9144"/>
                  </a:move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close/>
                </a:path>
                <a:path w="3159760" h="2098675">
                  <a:moveTo>
                    <a:pt x="9144" y="2087880"/>
                  </a:moveTo>
                  <a:lnTo>
                    <a:pt x="9144" y="9144"/>
                  </a:lnTo>
                  <a:lnTo>
                    <a:pt x="4572" y="9144"/>
                  </a:lnTo>
                  <a:lnTo>
                    <a:pt x="4572" y="2087880"/>
                  </a:lnTo>
                  <a:lnTo>
                    <a:pt x="9144" y="2087880"/>
                  </a:lnTo>
                  <a:close/>
                </a:path>
                <a:path w="3159760" h="2098675">
                  <a:moveTo>
                    <a:pt x="3153153" y="2087880"/>
                  </a:moveTo>
                  <a:lnTo>
                    <a:pt x="4572" y="2087880"/>
                  </a:lnTo>
                  <a:lnTo>
                    <a:pt x="9144" y="2093976"/>
                  </a:lnTo>
                  <a:lnTo>
                    <a:pt x="9144" y="2098548"/>
                  </a:lnTo>
                  <a:lnTo>
                    <a:pt x="3148581" y="2098548"/>
                  </a:lnTo>
                  <a:lnTo>
                    <a:pt x="3148581" y="2093976"/>
                  </a:lnTo>
                  <a:lnTo>
                    <a:pt x="3153153" y="2087880"/>
                  </a:lnTo>
                  <a:close/>
                </a:path>
                <a:path w="3159760" h="2098675">
                  <a:moveTo>
                    <a:pt x="9144" y="2098548"/>
                  </a:moveTo>
                  <a:lnTo>
                    <a:pt x="9144" y="2093976"/>
                  </a:lnTo>
                  <a:lnTo>
                    <a:pt x="4572" y="2087880"/>
                  </a:lnTo>
                  <a:lnTo>
                    <a:pt x="4572" y="2098548"/>
                  </a:lnTo>
                  <a:lnTo>
                    <a:pt x="9144" y="2098548"/>
                  </a:lnTo>
                  <a:close/>
                </a:path>
                <a:path w="3159760" h="2098675">
                  <a:moveTo>
                    <a:pt x="3153153" y="9144"/>
                  </a:moveTo>
                  <a:lnTo>
                    <a:pt x="3148581" y="4572"/>
                  </a:lnTo>
                  <a:lnTo>
                    <a:pt x="3148581" y="9144"/>
                  </a:lnTo>
                  <a:lnTo>
                    <a:pt x="3153153" y="9144"/>
                  </a:lnTo>
                  <a:close/>
                </a:path>
                <a:path w="3159760" h="2098675">
                  <a:moveTo>
                    <a:pt x="3153153" y="2087880"/>
                  </a:moveTo>
                  <a:lnTo>
                    <a:pt x="3153153" y="9144"/>
                  </a:lnTo>
                  <a:lnTo>
                    <a:pt x="3148581" y="9144"/>
                  </a:lnTo>
                  <a:lnTo>
                    <a:pt x="3148581" y="2087880"/>
                  </a:lnTo>
                  <a:lnTo>
                    <a:pt x="3153153" y="2087880"/>
                  </a:lnTo>
                  <a:close/>
                </a:path>
                <a:path w="3159760" h="2098675">
                  <a:moveTo>
                    <a:pt x="3153153" y="2098548"/>
                  </a:moveTo>
                  <a:lnTo>
                    <a:pt x="3153153" y="2087880"/>
                  </a:lnTo>
                  <a:lnTo>
                    <a:pt x="3148581" y="2093976"/>
                  </a:lnTo>
                  <a:lnTo>
                    <a:pt x="3148581" y="2098548"/>
                  </a:lnTo>
                  <a:lnTo>
                    <a:pt x="3153153" y="20985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87508" y="3102354"/>
            <a:ext cx="509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URL</a:t>
            </a:r>
            <a:r>
              <a:rPr sz="1600" b="1" spc="-5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93670" y="2548127"/>
            <a:ext cx="4387850" cy="3508375"/>
          </a:xfrm>
          <a:custGeom>
            <a:avLst/>
            <a:gdLst/>
            <a:ahLst/>
            <a:cxnLst/>
            <a:rect l="l" t="t" r="r" b="b"/>
            <a:pathLst>
              <a:path w="4387850" h="3508375">
                <a:moveTo>
                  <a:pt x="4387596" y="3506724"/>
                </a:moveTo>
                <a:lnTo>
                  <a:pt x="4387596" y="3048"/>
                </a:lnTo>
                <a:lnTo>
                  <a:pt x="4384548" y="0"/>
                </a:lnTo>
                <a:lnTo>
                  <a:pt x="1524" y="0"/>
                </a:lnTo>
                <a:lnTo>
                  <a:pt x="0" y="3048"/>
                </a:lnTo>
                <a:lnTo>
                  <a:pt x="0" y="3506724"/>
                </a:lnTo>
                <a:lnTo>
                  <a:pt x="1524" y="3508248"/>
                </a:lnTo>
                <a:lnTo>
                  <a:pt x="4572" y="3508248"/>
                </a:lnTo>
                <a:lnTo>
                  <a:pt x="4572" y="10668"/>
                </a:lnTo>
                <a:lnTo>
                  <a:pt x="9144" y="6096"/>
                </a:lnTo>
                <a:lnTo>
                  <a:pt x="9144" y="10668"/>
                </a:lnTo>
                <a:lnTo>
                  <a:pt x="4376928" y="10668"/>
                </a:lnTo>
                <a:lnTo>
                  <a:pt x="4376928" y="6096"/>
                </a:lnTo>
                <a:lnTo>
                  <a:pt x="4383024" y="10668"/>
                </a:lnTo>
                <a:lnTo>
                  <a:pt x="4383024" y="3508248"/>
                </a:lnTo>
                <a:lnTo>
                  <a:pt x="4384548" y="3508248"/>
                </a:lnTo>
                <a:lnTo>
                  <a:pt x="4387596" y="3506724"/>
                </a:lnTo>
                <a:close/>
              </a:path>
              <a:path w="4387850" h="3508375">
                <a:moveTo>
                  <a:pt x="9144" y="10668"/>
                </a:moveTo>
                <a:lnTo>
                  <a:pt x="9144" y="6096"/>
                </a:lnTo>
                <a:lnTo>
                  <a:pt x="4572" y="10668"/>
                </a:lnTo>
                <a:lnTo>
                  <a:pt x="9144" y="10668"/>
                </a:lnTo>
                <a:close/>
              </a:path>
              <a:path w="4387850" h="3508375">
                <a:moveTo>
                  <a:pt x="9144" y="3499104"/>
                </a:moveTo>
                <a:lnTo>
                  <a:pt x="9144" y="10668"/>
                </a:lnTo>
                <a:lnTo>
                  <a:pt x="4572" y="10668"/>
                </a:lnTo>
                <a:lnTo>
                  <a:pt x="4572" y="3499104"/>
                </a:lnTo>
                <a:lnTo>
                  <a:pt x="9144" y="3499104"/>
                </a:lnTo>
                <a:close/>
              </a:path>
              <a:path w="4387850" h="3508375">
                <a:moveTo>
                  <a:pt x="4383024" y="3499104"/>
                </a:moveTo>
                <a:lnTo>
                  <a:pt x="4572" y="3499104"/>
                </a:lnTo>
                <a:lnTo>
                  <a:pt x="9144" y="3503676"/>
                </a:lnTo>
                <a:lnTo>
                  <a:pt x="9144" y="3508248"/>
                </a:lnTo>
                <a:lnTo>
                  <a:pt x="4376928" y="3508248"/>
                </a:lnTo>
                <a:lnTo>
                  <a:pt x="4376928" y="3503676"/>
                </a:lnTo>
                <a:lnTo>
                  <a:pt x="4383024" y="3499104"/>
                </a:lnTo>
                <a:close/>
              </a:path>
              <a:path w="4387850" h="3508375">
                <a:moveTo>
                  <a:pt x="9144" y="3508248"/>
                </a:moveTo>
                <a:lnTo>
                  <a:pt x="9144" y="3503676"/>
                </a:lnTo>
                <a:lnTo>
                  <a:pt x="4572" y="3499104"/>
                </a:lnTo>
                <a:lnTo>
                  <a:pt x="4572" y="3508248"/>
                </a:lnTo>
                <a:lnTo>
                  <a:pt x="9144" y="3508248"/>
                </a:lnTo>
                <a:close/>
              </a:path>
              <a:path w="4387850" h="3508375">
                <a:moveTo>
                  <a:pt x="4383024" y="10668"/>
                </a:moveTo>
                <a:lnTo>
                  <a:pt x="4376928" y="6096"/>
                </a:lnTo>
                <a:lnTo>
                  <a:pt x="4376928" y="10668"/>
                </a:lnTo>
                <a:lnTo>
                  <a:pt x="4383024" y="10668"/>
                </a:lnTo>
                <a:close/>
              </a:path>
              <a:path w="4387850" h="3508375">
                <a:moveTo>
                  <a:pt x="4383024" y="3499104"/>
                </a:moveTo>
                <a:lnTo>
                  <a:pt x="4383024" y="10668"/>
                </a:lnTo>
                <a:lnTo>
                  <a:pt x="4376928" y="10668"/>
                </a:lnTo>
                <a:lnTo>
                  <a:pt x="4376928" y="3499104"/>
                </a:lnTo>
                <a:lnTo>
                  <a:pt x="4383024" y="3499104"/>
                </a:lnTo>
                <a:close/>
              </a:path>
              <a:path w="4387850" h="3508375">
                <a:moveTo>
                  <a:pt x="4383024" y="3508248"/>
                </a:moveTo>
                <a:lnTo>
                  <a:pt x="4383024" y="3499104"/>
                </a:lnTo>
                <a:lnTo>
                  <a:pt x="4376928" y="3503676"/>
                </a:lnTo>
                <a:lnTo>
                  <a:pt x="4376928" y="3508248"/>
                </a:lnTo>
                <a:lnTo>
                  <a:pt x="4383024" y="35082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5" dirty="0">
                <a:latin typeface="Arial"/>
                <a:cs typeface="Arial"/>
              </a:rPr>
              <a:t>Messe München | </a:t>
            </a:r>
            <a:r>
              <a:rPr spc="-10" dirty="0"/>
              <a:t>Connecting Global </a:t>
            </a:r>
            <a:r>
              <a:rPr spc="-5" dirty="0"/>
              <a:t>Competence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885" y="2408681"/>
            <a:ext cx="5890926" cy="3647821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1102748" y="3404217"/>
            <a:ext cx="247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https://www.briko.com/</a:t>
            </a:r>
          </a:p>
        </p:txBody>
      </p:sp>
      <p:sp>
        <p:nvSpPr>
          <p:cNvPr id="16" name="Ovale 15"/>
          <p:cNvSpPr/>
          <p:nvPr/>
        </p:nvSpPr>
        <p:spPr>
          <a:xfrm>
            <a:off x="6032500" y="2787650"/>
            <a:ext cx="715398" cy="4493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2748" y="1721001"/>
            <a:ext cx="1545590" cy="66294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9539" indent="-117475">
              <a:lnSpc>
                <a:spcPct val="100000"/>
              </a:lnSpc>
              <a:spcBef>
                <a:spcPts val="685"/>
              </a:spcBef>
              <a:buChar char="-"/>
              <a:tabLst>
                <a:tab pos="130175" algn="l"/>
              </a:tabLst>
            </a:pP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Activity:</a:t>
            </a:r>
            <a:endParaRPr sz="1600">
              <a:latin typeface="Arial"/>
              <a:cs typeface="Arial"/>
            </a:endParaRPr>
          </a:p>
          <a:p>
            <a:pPr marL="137160" indent="-125095">
              <a:lnSpc>
                <a:spcPct val="100000"/>
              </a:lnSpc>
              <a:spcBef>
                <a:spcPts val="590"/>
              </a:spcBef>
              <a:buChar char="-"/>
              <a:tabLst>
                <a:tab pos="137795" algn="l"/>
              </a:tabLst>
            </a:pPr>
            <a:r>
              <a:rPr sz="16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ppo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tun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ie</a:t>
            </a:r>
            <a:r>
              <a:rPr sz="1600" b="1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31383" y="1721001"/>
            <a:ext cx="6586855" cy="125095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600" b="1" spc="-30" dirty="0">
                <a:latin typeface="Arial"/>
                <a:cs typeface="Arial"/>
              </a:rPr>
              <a:t>An </a:t>
            </a:r>
            <a:r>
              <a:rPr sz="1600" b="1" spc="-5" dirty="0">
                <a:latin typeface="Arial"/>
                <a:cs typeface="Arial"/>
              </a:rPr>
              <a:t>article on </a:t>
            </a:r>
            <a:r>
              <a:rPr sz="1600" b="1" spc="-10" dirty="0">
                <a:latin typeface="Arial"/>
                <a:cs typeface="Arial"/>
              </a:rPr>
              <a:t>one </a:t>
            </a:r>
            <a:r>
              <a:rPr sz="1600" b="1" spc="-5" dirty="0">
                <a:latin typeface="Arial"/>
                <a:cs typeface="Arial"/>
              </a:rPr>
              <a:t>of </a:t>
            </a:r>
            <a:r>
              <a:rPr sz="1600" b="1" spc="-10" dirty="0">
                <a:latin typeface="Arial"/>
                <a:cs typeface="Arial"/>
              </a:rPr>
              <a:t>the </a:t>
            </a:r>
            <a:r>
              <a:rPr sz="1600" b="1" spc="-5" dirty="0">
                <a:latin typeface="Arial"/>
                <a:cs typeface="Arial"/>
              </a:rPr>
              <a:t>social media channels (Facebook,</a:t>
            </a:r>
            <a:r>
              <a:rPr sz="1600" b="1" spc="26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LinkedIn)</a:t>
            </a:r>
            <a:endParaRPr sz="1600">
              <a:latin typeface="Arial"/>
              <a:cs typeface="Arial"/>
            </a:endParaRPr>
          </a:p>
          <a:p>
            <a:pPr marL="12700" marR="428625" indent="-635">
              <a:lnSpc>
                <a:spcPct val="110000"/>
              </a:lnSpc>
              <a:spcBef>
                <a:spcPts val="400"/>
              </a:spcBef>
            </a:pPr>
            <a:r>
              <a:rPr sz="1600" b="1" spc="-5" dirty="0">
                <a:latin typeface="Arial"/>
                <a:cs typeface="Arial"/>
              </a:rPr>
              <a:t>sharing of ISPO.com articles; sharing of ISPO Facebook </a:t>
            </a:r>
            <a:r>
              <a:rPr sz="1600" b="1" spc="-10" dirty="0">
                <a:latin typeface="Arial"/>
                <a:cs typeface="Arial"/>
              </a:rPr>
              <a:t>posts </a:t>
            </a:r>
            <a:r>
              <a:rPr sz="1600" b="1" spc="-5" dirty="0">
                <a:latin typeface="Arial"/>
                <a:cs typeface="Arial"/>
              </a:rPr>
              <a:t>/  ISPO LinkedIn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posts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1841500" algn="l"/>
              </a:tabLst>
            </a:pPr>
            <a:r>
              <a:rPr sz="1600" b="1" spc="-5" dirty="0">
                <a:latin typeface="Arial"/>
                <a:cs typeface="Arial"/>
              </a:rPr>
              <a:t>range	</a:t>
            </a:r>
            <a:r>
              <a:rPr sz="1600" b="1" spc="-10" dirty="0">
                <a:latin typeface="Arial"/>
                <a:cs typeface="Arial"/>
              </a:rPr>
              <a:t>minimum </a:t>
            </a:r>
            <a:r>
              <a:rPr sz="1600" b="1" spc="-5" dirty="0">
                <a:latin typeface="Arial"/>
                <a:cs typeface="Arial"/>
              </a:rPr>
              <a:t>of 5.000 persons reached per</a:t>
            </a:r>
            <a:r>
              <a:rPr sz="1600" b="1" spc="114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article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2753" y="2703066"/>
            <a:ext cx="11982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sz="1600" b="1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Reference: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02748" y="810259"/>
            <a:ext cx="31191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1.2 Social </a:t>
            </a:r>
            <a:r>
              <a:rPr spc="-10" dirty="0"/>
              <a:t>Media</a:t>
            </a:r>
            <a:r>
              <a:rPr spc="10" dirty="0"/>
              <a:t> </a:t>
            </a:r>
            <a:r>
              <a:rPr spc="-5" dirty="0"/>
              <a:t>Range</a:t>
            </a:r>
          </a:p>
        </p:txBody>
      </p:sp>
      <p:sp>
        <p:nvSpPr>
          <p:cNvPr id="6" name="object 6"/>
          <p:cNvSpPr/>
          <p:nvPr/>
        </p:nvSpPr>
        <p:spPr>
          <a:xfrm>
            <a:off x="3840357" y="2734055"/>
            <a:ext cx="652780" cy="216535"/>
          </a:xfrm>
          <a:custGeom>
            <a:avLst/>
            <a:gdLst/>
            <a:ahLst/>
            <a:cxnLst/>
            <a:rect l="l" t="t" r="r" b="b"/>
            <a:pathLst>
              <a:path w="652779" h="216535">
                <a:moveTo>
                  <a:pt x="652271" y="108203"/>
                </a:moveTo>
                <a:lnTo>
                  <a:pt x="544067" y="0"/>
                </a:lnTo>
                <a:lnTo>
                  <a:pt x="544067" y="54863"/>
                </a:lnTo>
                <a:lnTo>
                  <a:pt x="0" y="54863"/>
                </a:lnTo>
                <a:lnTo>
                  <a:pt x="0" y="163067"/>
                </a:lnTo>
                <a:lnTo>
                  <a:pt x="544067" y="163067"/>
                </a:lnTo>
                <a:lnTo>
                  <a:pt x="544067" y="216407"/>
                </a:lnTo>
                <a:lnTo>
                  <a:pt x="652271" y="108203"/>
                </a:lnTo>
                <a:close/>
              </a:path>
            </a:pathLst>
          </a:custGeom>
          <a:solidFill>
            <a:srgbClr val="2431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71678" y="3186683"/>
            <a:ext cx="431291" cy="432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40130" y="3186683"/>
            <a:ext cx="433938" cy="432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5" dirty="0">
                <a:latin typeface="Arial"/>
                <a:cs typeface="Arial"/>
              </a:rPr>
              <a:t>Messe München | </a:t>
            </a:r>
            <a:r>
              <a:rPr spc="-10" dirty="0"/>
              <a:t>Connecting Global </a:t>
            </a:r>
            <a:r>
              <a:rPr spc="-5" dirty="0"/>
              <a:t>Competence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2748" y="1796287"/>
            <a:ext cx="7670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- Screenshots of </a:t>
            </a:r>
            <a:r>
              <a:rPr sz="1600" b="1" spc="-10" dirty="0">
                <a:latin typeface="Arial"/>
                <a:cs typeface="Arial"/>
              </a:rPr>
              <a:t>the </a:t>
            </a:r>
            <a:r>
              <a:rPr sz="1600" b="1" spc="-5" dirty="0">
                <a:latin typeface="Arial"/>
                <a:cs typeface="Arial"/>
              </a:rPr>
              <a:t>published </a:t>
            </a:r>
            <a:r>
              <a:rPr sz="1600" b="1" spc="-10" dirty="0">
                <a:latin typeface="Arial"/>
                <a:cs typeface="Arial"/>
              </a:rPr>
              <a:t>posts </a:t>
            </a:r>
            <a:r>
              <a:rPr sz="1600" b="1" spc="-5" dirty="0">
                <a:latin typeface="Arial"/>
                <a:cs typeface="Arial"/>
              </a:rPr>
              <a:t>incl. reach data </a:t>
            </a:r>
            <a:r>
              <a:rPr sz="1600" b="1" dirty="0">
                <a:latin typeface="Arial"/>
                <a:cs typeface="Arial"/>
              </a:rPr>
              <a:t>within </a:t>
            </a:r>
            <a:r>
              <a:rPr sz="1600" b="1" spc="-10" dirty="0">
                <a:latin typeface="Arial"/>
                <a:cs typeface="Arial"/>
              </a:rPr>
              <a:t>the </a:t>
            </a:r>
            <a:r>
              <a:rPr sz="1600" b="1" spc="-5" dirty="0">
                <a:latin typeface="Arial"/>
                <a:cs typeface="Arial"/>
              </a:rPr>
              <a:t>range</a:t>
            </a:r>
            <a:r>
              <a:rPr sz="1600" b="1" spc="2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evidence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2748" y="810259"/>
            <a:ext cx="24625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1.2</a:t>
            </a:r>
            <a:r>
              <a:rPr spc="-60" dirty="0"/>
              <a:t> </a:t>
            </a:r>
            <a:r>
              <a:rPr spc="-5" dirty="0"/>
              <a:t>Proof-Example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485522" y="2763011"/>
            <a:ext cx="5617845" cy="2935605"/>
            <a:chOff x="2485522" y="2763011"/>
            <a:chExt cx="5617845" cy="2935605"/>
          </a:xfrm>
        </p:grpSpPr>
        <p:sp>
          <p:nvSpPr>
            <p:cNvPr id="5" name="object 5"/>
            <p:cNvSpPr/>
            <p:nvPr/>
          </p:nvSpPr>
          <p:spPr>
            <a:xfrm>
              <a:off x="2485522" y="2763011"/>
              <a:ext cx="5617464" cy="29352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70093" y="2948952"/>
              <a:ext cx="1397000" cy="485140"/>
            </a:xfrm>
            <a:custGeom>
              <a:avLst/>
              <a:gdLst/>
              <a:ahLst/>
              <a:cxnLst/>
              <a:rect l="l" t="t" r="r" b="b"/>
              <a:pathLst>
                <a:path w="1397000" h="485139">
                  <a:moveTo>
                    <a:pt x="1397000" y="214884"/>
                  </a:moveTo>
                  <a:lnTo>
                    <a:pt x="1384300" y="201168"/>
                  </a:lnTo>
                  <a:lnTo>
                    <a:pt x="1384300" y="188976"/>
                  </a:lnTo>
                  <a:lnTo>
                    <a:pt x="1371600" y="176784"/>
                  </a:lnTo>
                  <a:lnTo>
                    <a:pt x="1358900" y="166116"/>
                  </a:lnTo>
                  <a:lnTo>
                    <a:pt x="1346200" y="153924"/>
                  </a:lnTo>
                  <a:lnTo>
                    <a:pt x="1333500" y="143256"/>
                  </a:lnTo>
                  <a:lnTo>
                    <a:pt x="1333500" y="217932"/>
                  </a:lnTo>
                  <a:lnTo>
                    <a:pt x="1333500" y="266700"/>
                  </a:lnTo>
                  <a:lnTo>
                    <a:pt x="1320800" y="274320"/>
                  </a:lnTo>
                  <a:lnTo>
                    <a:pt x="1320800" y="283464"/>
                  </a:lnTo>
                  <a:lnTo>
                    <a:pt x="1308100" y="291084"/>
                  </a:lnTo>
                  <a:lnTo>
                    <a:pt x="1295400" y="300228"/>
                  </a:lnTo>
                  <a:lnTo>
                    <a:pt x="1295400" y="307848"/>
                  </a:lnTo>
                  <a:lnTo>
                    <a:pt x="1282700" y="316992"/>
                  </a:lnTo>
                  <a:lnTo>
                    <a:pt x="1231900" y="339852"/>
                  </a:lnTo>
                  <a:lnTo>
                    <a:pt x="1219200" y="347472"/>
                  </a:lnTo>
                  <a:lnTo>
                    <a:pt x="1168400" y="362712"/>
                  </a:lnTo>
                  <a:lnTo>
                    <a:pt x="1155700" y="368808"/>
                  </a:lnTo>
                  <a:lnTo>
                    <a:pt x="1079500" y="387096"/>
                  </a:lnTo>
                  <a:lnTo>
                    <a:pt x="1054100" y="391668"/>
                  </a:lnTo>
                  <a:lnTo>
                    <a:pt x="1028700" y="397764"/>
                  </a:lnTo>
                  <a:lnTo>
                    <a:pt x="977900" y="406908"/>
                  </a:lnTo>
                  <a:lnTo>
                    <a:pt x="914400" y="413004"/>
                  </a:lnTo>
                  <a:lnTo>
                    <a:pt x="863600" y="419100"/>
                  </a:lnTo>
                  <a:lnTo>
                    <a:pt x="825500" y="422148"/>
                  </a:lnTo>
                  <a:lnTo>
                    <a:pt x="698500" y="425196"/>
                  </a:lnTo>
                  <a:lnTo>
                    <a:pt x="622300" y="425196"/>
                  </a:lnTo>
                  <a:lnTo>
                    <a:pt x="558800" y="422148"/>
                  </a:lnTo>
                  <a:lnTo>
                    <a:pt x="533400" y="419100"/>
                  </a:lnTo>
                  <a:lnTo>
                    <a:pt x="406400" y="406908"/>
                  </a:lnTo>
                  <a:lnTo>
                    <a:pt x="355600" y="397764"/>
                  </a:lnTo>
                  <a:lnTo>
                    <a:pt x="330200" y="391668"/>
                  </a:lnTo>
                  <a:lnTo>
                    <a:pt x="304800" y="387096"/>
                  </a:lnTo>
                  <a:lnTo>
                    <a:pt x="279400" y="381000"/>
                  </a:lnTo>
                  <a:lnTo>
                    <a:pt x="241300" y="368808"/>
                  </a:lnTo>
                  <a:lnTo>
                    <a:pt x="215900" y="362712"/>
                  </a:lnTo>
                  <a:lnTo>
                    <a:pt x="177800" y="347472"/>
                  </a:lnTo>
                  <a:lnTo>
                    <a:pt x="152400" y="339852"/>
                  </a:lnTo>
                  <a:lnTo>
                    <a:pt x="101600" y="309372"/>
                  </a:lnTo>
                  <a:lnTo>
                    <a:pt x="88900" y="300228"/>
                  </a:lnTo>
                  <a:lnTo>
                    <a:pt x="76200" y="292608"/>
                  </a:lnTo>
                  <a:lnTo>
                    <a:pt x="76200" y="283464"/>
                  </a:lnTo>
                  <a:lnTo>
                    <a:pt x="63500" y="275844"/>
                  </a:lnTo>
                  <a:lnTo>
                    <a:pt x="63500" y="268224"/>
                  </a:lnTo>
                  <a:lnTo>
                    <a:pt x="50800" y="257556"/>
                  </a:lnTo>
                  <a:lnTo>
                    <a:pt x="50800" y="227076"/>
                  </a:lnTo>
                  <a:lnTo>
                    <a:pt x="63500" y="211836"/>
                  </a:lnTo>
                  <a:lnTo>
                    <a:pt x="63500" y="202692"/>
                  </a:lnTo>
                  <a:lnTo>
                    <a:pt x="76200" y="193548"/>
                  </a:lnTo>
                  <a:lnTo>
                    <a:pt x="88900" y="185928"/>
                  </a:lnTo>
                  <a:lnTo>
                    <a:pt x="101600" y="176784"/>
                  </a:lnTo>
                  <a:lnTo>
                    <a:pt x="127000" y="161544"/>
                  </a:lnTo>
                  <a:lnTo>
                    <a:pt x="139700" y="152400"/>
                  </a:lnTo>
                  <a:lnTo>
                    <a:pt x="152400" y="144780"/>
                  </a:lnTo>
                  <a:lnTo>
                    <a:pt x="177800" y="137160"/>
                  </a:lnTo>
                  <a:lnTo>
                    <a:pt x="190500" y="131064"/>
                  </a:lnTo>
                  <a:lnTo>
                    <a:pt x="215900" y="123444"/>
                  </a:lnTo>
                  <a:lnTo>
                    <a:pt x="241300" y="117348"/>
                  </a:lnTo>
                  <a:lnTo>
                    <a:pt x="254000" y="109728"/>
                  </a:lnTo>
                  <a:lnTo>
                    <a:pt x="279400" y="103632"/>
                  </a:lnTo>
                  <a:lnTo>
                    <a:pt x="304800" y="99060"/>
                  </a:lnTo>
                  <a:lnTo>
                    <a:pt x="330200" y="92964"/>
                  </a:lnTo>
                  <a:lnTo>
                    <a:pt x="381000" y="83820"/>
                  </a:lnTo>
                  <a:lnTo>
                    <a:pt x="444500" y="74676"/>
                  </a:lnTo>
                  <a:lnTo>
                    <a:pt x="533400" y="65532"/>
                  </a:lnTo>
                  <a:lnTo>
                    <a:pt x="622300" y="60960"/>
                  </a:lnTo>
                  <a:lnTo>
                    <a:pt x="698500" y="59436"/>
                  </a:lnTo>
                  <a:lnTo>
                    <a:pt x="762000" y="60960"/>
                  </a:lnTo>
                  <a:lnTo>
                    <a:pt x="825500" y="64008"/>
                  </a:lnTo>
                  <a:lnTo>
                    <a:pt x="850900" y="65532"/>
                  </a:lnTo>
                  <a:lnTo>
                    <a:pt x="889000" y="68580"/>
                  </a:lnTo>
                  <a:lnTo>
                    <a:pt x="914400" y="71628"/>
                  </a:lnTo>
                  <a:lnTo>
                    <a:pt x="952500" y="74676"/>
                  </a:lnTo>
                  <a:lnTo>
                    <a:pt x="1054100" y="92964"/>
                  </a:lnTo>
                  <a:lnTo>
                    <a:pt x="1079500" y="99060"/>
                  </a:lnTo>
                  <a:lnTo>
                    <a:pt x="1104900" y="103632"/>
                  </a:lnTo>
                  <a:lnTo>
                    <a:pt x="1130300" y="109728"/>
                  </a:lnTo>
                  <a:lnTo>
                    <a:pt x="1155700" y="117348"/>
                  </a:lnTo>
                  <a:lnTo>
                    <a:pt x="1168400" y="123444"/>
                  </a:lnTo>
                  <a:lnTo>
                    <a:pt x="1193800" y="129540"/>
                  </a:lnTo>
                  <a:lnTo>
                    <a:pt x="1219200" y="137160"/>
                  </a:lnTo>
                  <a:lnTo>
                    <a:pt x="1257300" y="160020"/>
                  </a:lnTo>
                  <a:lnTo>
                    <a:pt x="1282700" y="169164"/>
                  </a:lnTo>
                  <a:lnTo>
                    <a:pt x="1282700" y="176784"/>
                  </a:lnTo>
                  <a:lnTo>
                    <a:pt x="1295400" y="184404"/>
                  </a:lnTo>
                  <a:lnTo>
                    <a:pt x="1308100" y="193548"/>
                  </a:lnTo>
                  <a:lnTo>
                    <a:pt x="1320800" y="201168"/>
                  </a:lnTo>
                  <a:lnTo>
                    <a:pt x="1320800" y="210312"/>
                  </a:lnTo>
                  <a:lnTo>
                    <a:pt x="1333500" y="217932"/>
                  </a:lnTo>
                  <a:lnTo>
                    <a:pt x="1333500" y="143256"/>
                  </a:lnTo>
                  <a:lnTo>
                    <a:pt x="1308100" y="121920"/>
                  </a:lnTo>
                  <a:lnTo>
                    <a:pt x="1282700" y="112776"/>
                  </a:lnTo>
                  <a:lnTo>
                    <a:pt x="1270000" y="103632"/>
                  </a:lnTo>
                  <a:lnTo>
                    <a:pt x="1244600" y="94488"/>
                  </a:lnTo>
                  <a:lnTo>
                    <a:pt x="1206500" y="76200"/>
                  </a:lnTo>
                  <a:lnTo>
                    <a:pt x="1130300" y="53340"/>
                  </a:lnTo>
                  <a:lnTo>
                    <a:pt x="1104900" y="47244"/>
                  </a:lnTo>
                  <a:lnTo>
                    <a:pt x="1079500" y="39624"/>
                  </a:lnTo>
                  <a:lnTo>
                    <a:pt x="1054100" y="33528"/>
                  </a:lnTo>
                  <a:lnTo>
                    <a:pt x="1028700" y="28956"/>
                  </a:lnTo>
                  <a:lnTo>
                    <a:pt x="990600" y="22860"/>
                  </a:lnTo>
                  <a:lnTo>
                    <a:pt x="965200" y="18288"/>
                  </a:lnTo>
                  <a:lnTo>
                    <a:pt x="927100" y="15240"/>
                  </a:lnTo>
                  <a:lnTo>
                    <a:pt x="901700" y="10668"/>
                  </a:lnTo>
                  <a:lnTo>
                    <a:pt x="863600" y="7620"/>
                  </a:lnTo>
                  <a:lnTo>
                    <a:pt x="838200" y="6096"/>
                  </a:lnTo>
                  <a:lnTo>
                    <a:pt x="800100" y="3048"/>
                  </a:lnTo>
                  <a:lnTo>
                    <a:pt x="762000" y="1524"/>
                  </a:lnTo>
                  <a:lnTo>
                    <a:pt x="723900" y="1524"/>
                  </a:lnTo>
                  <a:lnTo>
                    <a:pt x="698500" y="0"/>
                  </a:lnTo>
                  <a:lnTo>
                    <a:pt x="660400" y="1524"/>
                  </a:lnTo>
                  <a:lnTo>
                    <a:pt x="622300" y="1524"/>
                  </a:lnTo>
                  <a:lnTo>
                    <a:pt x="584200" y="3048"/>
                  </a:lnTo>
                  <a:lnTo>
                    <a:pt x="558800" y="6096"/>
                  </a:lnTo>
                  <a:lnTo>
                    <a:pt x="520700" y="7620"/>
                  </a:lnTo>
                  <a:lnTo>
                    <a:pt x="482600" y="10668"/>
                  </a:lnTo>
                  <a:lnTo>
                    <a:pt x="457200" y="15240"/>
                  </a:lnTo>
                  <a:lnTo>
                    <a:pt x="419100" y="18288"/>
                  </a:lnTo>
                  <a:lnTo>
                    <a:pt x="393700" y="22860"/>
                  </a:lnTo>
                  <a:lnTo>
                    <a:pt x="368300" y="28956"/>
                  </a:lnTo>
                  <a:lnTo>
                    <a:pt x="330200" y="33528"/>
                  </a:lnTo>
                  <a:lnTo>
                    <a:pt x="304800" y="39624"/>
                  </a:lnTo>
                  <a:lnTo>
                    <a:pt x="279400" y="47244"/>
                  </a:lnTo>
                  <a:lnTo>
                    <a:pt x="254000" y="53340"/>
                  </a:lnTo>
                  <a:lnTo>
                    <a:pt x="177800" y="76200"/>
                  </a:lnTo>
                  <a:lnTo>
                    <a:pt x="152400" y="85344"/>
                  </a:lnTo>
                  <a:lnTo>
                    <a:pt x="139700" y="94488"/>
                  </a:lnTo>
                  <a:lnTo>
                    <a:pt x="114300" y="103632"/>
                  </a:lnTo>
                  <a:lnTo>
                    <a:pt x="101600" y="112776"/>
                  </a:lnTo>
                  <a:lnTo>
                    <a:pt x="76200" y="123444"/>
                  </a:lnTo>
                  <a:lnTo>
                    <a:pt x="63500" y="132588"/>
                  </a:lnTo>
                  <a:lnTo>
                    <a:pt x="50800" y="143256"/>
                  </a:lnTo>
                  <a:lnTo>
                    <a:pt x="38100" y="155448"/>
                  </a:lnTo>
                  <a:lnTo>
                    <a:pt x="25400" y="166116"/>
                  </a:lnTo>
                  <a:lnTo>
                    <a:pt x="12700" y="190500"/>
                  </a:lnTo>
                  <a:lnTo>
                    <a:pt x="0" y="202692"/>
                  </a:lnTo>
                  <a:lnTo>
                    <a:pt x="0" y="283464"/>
                  </a:lnTo>
                  <a:lnTo>
                    <a:pt x="12700" y="307848"/>
                  </a:lnTo>
                  <a:lnTo>
                    <a:pt x="25400" y="320040"/>
                  </a:lnTo>
                  <a:lnTo>
                    <a:pt x="38100" y="330708"/>
                  </a:lnTo>
                  <a:lnTo>
                    <a:pt x="50800" y="342900"/>
                  </a:lnTo>
                  <a:lnTo>
                    <a:pt x="63500" y="353568"/>
                  </a:lnTo>
                  <a:lnTo>
                    <a:pt x="88900" y="362712"/>
                  </a:lnTo>
                  <a:lnTo>
                    <a:pt x="101600" y="373380"/>
                  </a:lnTo>
                  <a:lnTo>
                    <a:pt x="114300" y="382524"/>
                  </a:lnTo>
                  <a:lnTo>
                    <a:pt x="152400" y="400812"/>
                  </a:lnTo>
                  <a:lnTo>
                    <a:pt x="177800" y="408432"/>
                  </a:lnTo>
                  <a:lnTo>
                    <a:pt x="203200" y="417576"/>
                  </a:lnTo>
                  <a:lnTo>
                    <a:pt x="254000" y="432816"/>
                  </a:lnTo>
                  <a:lnTo>
                    <a:pt x="330200" y="451104"/>
                  </a:lnTo>
                  <a:lnTo>
                    <a:pt x="368300" y="457200"/>
                  </a:lnTo>
                  <a:lnTo>
                    <a:pt x="419100" y="466344"/>
                  </a:lnTo>
                  <a:lnTo>
                    <a:pt x="457200" y="470916"/>
                  </a:lnTo>
                  <a:lnTo>
                    <a:pt x="520700" y="477012"/>
                  </a:lnTo>
                  <a:lnTo>
                    <a:pt x="558800" y="480060"/>
                  </a:lnTo>
                  <a:lnTo>
                    <a:pt x="660400" y="484632"/>
                  </a:lnTo>
                  <a:lnTo>
                    <a:pt x="723900" y="484632"/>
                  </a:lnTo>
                  <a:lnTo>
                    <a:pt x="838200" y="480060"/>
                  </a:lnTo>
                  <a:lnTo>
                    <a:pt x="901700" y="473964"/>
                  </a:lnTo>
                  <a:lnTo>
                    <a:pt x="965200" y="466344"/>
                  </a:lnTo>
                  <a:lnTo>
                    <a:pt x="1028700" y="457200"/>
                  </a:lnTo>
                  <a:lnTo>
                    <a:pt x="1104900" y="438912"/>
                  </a:lnTo>
                  <a:lnTo>
                    <a:pt x="1130300" y="431292"/>
                  </a:lnTo>
                  <a:lnTo>
                    <a:pt x="1155700" y="425196"/>
                  </a:lnTo>
                  <a:lnTo>
                    <a:pt x="1181100" y="417576"/>
                  </a:lnTo>
                  <a:lnTo>
                    <a:pt x="1206500" y="408432"/>
                  </a:lnTo>
                  <a:lnTo>
                    <a:pt x="1231900" y="400812"/>
                  </a:lnTo>
                  <a:lnTo>
                    <a:pt x="1244600" y="391668"/>
                  </a:lnTo>
                  <a:lnTo>
                    <a:pt x="1270000" y="382524"/>
                  </a:lnTo>
                  <a:lnTo>
                    <a:pt x="1282700" y="373380"/>
                  </a:lnTo>
                  <a:lnTo>
                    <a:pt x="1320800" y="352044"/>
                  </a:lnTo>
                  <a:lnTo>
                    <a:pt x="1346200" y="330708"/>
                  </a:lnTo>
                  <a:lnTo>
                    <a:pt x="1358900" y="318516"/>
                  </a:lnTo>
                  <a:lnTo>
                    <a:pt x="1371600" y="307848"/>
                  </a:lnTo>
                  <a:lnTo>
                    <a:pt x="1384300" y="295656"/>
                  </a:lnTo>
                  <a:lnTo>
                    <a:pt x="1384300" y="281940"/>
                  </a:lnTo>
                  <a:lnTo>
                    <a:pt x="1397000" y="269748"/>
                  </a:lnTo>
                  <a:lnTo>
                    <a:pt x="1397000" y="21488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5" dirty="0">
                <a:latin typeface="Arial"/>
                <a:cs typeface="Arial"/>
              </a:rPr>
              <a:t>Messe München | </a:t>
            </a:r>
            <a:r>
              <a:rPr spc="-10" dirty="0"/>
              <a:t>Connecting Global </a:t>
            </a:r>
            <a:r>
              <a:rPr spc="-5" dirty="0"/>
              <a:t>Competence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2748" y="1796287"/>
            <a:ext cx="7670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- Screenshots of </a:t>
            </a:r>
            <a:r>
              <a:rPr sz="1600" b="1" spc="-10" dirty="0">
                <a:latin typeface="Arial"/>
                <a:cs typeface="Arial"/>
              </a:rPr>
              <a:t>the </a:t>
            </a:r>
            <a:r>
              <a:rPr sz="1600" b="1" spc="-5" dirty="0">
                <a:latin typeface="Arial"/>
                <a:cs typeface="Arial"/>
              </a:rPr>
              <a:t>published </a:t>
            </a:r>
            <a:r>
              <a:rPr sz="1600" b="1" spc="-10" dirty="0">
                <a:latin typeface="Arial"/>
                <a:cs typeface="Arial"/>
              </a:rPr>
              <a:t>posts </a:t>
            </a:r>
            <a:r>
              <a:rPr sz="1600" b="1" spc="-5" dirty="0">
                <a:latin typeface="Arial"/>
                <a:cs typeface="Arial"/>
              </a:rPr>
              <a:t>incl. reach data </a:t>
            </a:r>
            <a:r>
              <a:rPr sz="1600" b="1" dirty="0">
                <a:latin typeface="Arial"/>
                <a:cs typeface="Arial"/>
              </a:rPr>
              <a:t>within </a:t>
            </a:r>
            <a:r>
              <a:rPr sz="1600" b="1" spc="-10" dirty="0">
                <a:latin typeface="Arial"/>
                <a:cs typeface="Arial"/>
              </a:rPr>
              <a:t>the </a:t>
            </a:r>
            <a:r>
              <a:rPr sz="1600" b="1" spc="-5" dirty="0">
                <a:latin typeface="Arial"/>
                <a:cs typeface="Arial"/>
              </a:rPr>
              <a:t>range</a:t>
            </a:r>
            <a:r>
              <a:rPr sz="1600" b="1" spc="2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evidence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2748" y="810259"/>
            <a:ext cx="12204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1.2</a:t>
            </a:r>
            <a:r>
              <a:rPr spc="-75" dirty="0"/>
              <a:t> </a:t>
            </a:r>
            <a:r>
              <a:rPr spc="-5" dirty="0"/>
              <a:t>Proof</a:t>
            </a:r>
          </a:p>
        </p:txBody>
      </p:sp>
      <p:sp>
        <p:nvSpPr>
          <p:cNvPr id="4" name="object 4"/>
          <p:cNvSpPr/>
          <p:nvPr/>
        </p:nvSpPr>
        <p:spPr>
          <a:xfrm>
            <a:off x="2477902" y="2758440"/>
            <a:ext cx="5629910" cy="2944495"/>
          </a:xfrm>
          <a:custGeom>
            <a:avLst/>
            <a:gdLst/>
            <a:ahLst/>
            <a:cxnLst/>
            <a:rect l="l" t="t" r="r" b="b"/>
            <a:pathLst>
              <a:path w="5629909" h="2944495">
                <a:moveTo>
                  <a:pt x="5629656" y="2942844"/>
                </a:moveTo>
                <a:lnTo>
                  <a:pt x="5629656" y="1524"/>
                </a:lnTo>
                <a:lnTo>
                  <a:pt x="5628132" y="0"/>
                </a:lnTo>
                <a:lnTo>
                  <a:pt x="1524" y="0"/>
                </a:lnTo>
                <a:lnTo>
                  <a:pt x="0" y="1524"/>
                </a:lnTo>
                <a:lnTo>
                  <a:pt x="0" y="2942844"/>
                </a:lnTo>
                <a:lnTo>
                  <a:pt x="1524" y="2944368"/>
                </a:lnTo>
                <a:lnTo>
                  <a:pt x="4572" y="2944368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5620512" y="9144"/>
                </a:lnTo>
                <a:lnTo>
                  <a:pt x="5620512" y="4572"/>
                </a:lnTo>
                <a:lnTo>
                  <a:pt x="5625084" y="9144"/>
                </a:lnTo>
                <a:lnTo>
                  <a:pt x="5625084" y="2944368"/>
                </a:lnTo>
                <a:lnTo>
                  <a:pt x="5628132" y="2944368"/>
                </a:lnTo>
                <a:lnTo>
                  <a:pt x="5629656" y="2942844"/>
                </a:lnTo>
                <a:close/>
              </a:path>
              <a:path w="5629909" h="2944495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5629909" h="2944495">
                <a:moveTo>
                  <a:pt x="9144" y="2935224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2935224"/>
                </a:lnTo>
                <a:lnTo>
                  <a:pt x="9144" y="2935224"/>
                </a:lnTo>
                <a:close/>
              </a:path>
              <a:path w="5629909" h="2944495">
                <a:moveTo>
                  <a:pt x="5625084" y="2935224"/>
                </a:moveTo>
                <a:lnTo>
                  <a:pt x="4572" y="2935224"/>
                </a:lnTo>
                <a:lnTo>
                  <a:pt x="9144" y="2939796"/>
                </a:lnTo>
                <a:lnTo>
                  <a:pt x="9144" y="2944368"/>
                </a:lnTo>
                <a:lnTo>
                  <a:pt x="5620512" y="2944368"/>
                </a:lnTo>
                <a:lnTo>
                  <a:pt x="5620512" y="2939796"/>
                </a:lnTo>
                <a:lnTo>
                  <a:pt x="5625084" y="2935224"/>
                </a:lnTo>
                <a:close/>
              </a:path>
              <a:path w="5629909" h="2944495">
                <a:moveTo>
                  <a:pt x="9144" y="2944368"/>
                </a:moveTo>
                <a:lnTo>
                  <a:pt x="9144" y="2939796"/>
                </a:lnTo>
                <a:lnTo>
                  <a:pt x="4572" y="2935224"/>
                </a:lnTo>
                <a:lnTo>
                  <a:pt x="4572" y="2944368"/>
                </a:lnTo>
                <a:lnTo>
                  <a:pt x="9144" y="2944368"/>
                </a:lnTo>
                <a:close/>
              </a:path>
              <a:path w="5629909" h="2944495">
                <a:moveTo>
                  <a:pt x="5625084" y="9144"/>
                </a:moveTo>
                <a:lnTo>
                  <a:pt x="5620512" y="4572"/>
                </a:lnTo>
                <a:lnTo>
                  <a:pt x="5620512" y="9144"/>
                </a:lnTo>
                <a:lnTo>
                  <a:pt x="5625084" y="9144"/>
                </a:lnTo>
                <a:close/>
              </a:path>
              <a:path w="5629909" h="2944495">
                <a:moveTo>
                  <a:pt x="5625084" y="2935224"/>
                </a:moveTo>
                <a:lnTo>
                  <a:pt x="5625084" y="9144"/>
                </a:lnTo>
                <a:lnTo>
                  <a:pt x="5620512" y="9144"/>
                </a:lnTo>
                <a:lnTo>
                  <a:pt x="5620512" y="2935224"/>
                </a:lnTo>
                <a:lnTo>
                  <a:pt x="5625084" y="2935224"/>
                </a:lnTo>
                <a:close/>
              </a:path>
              <a:path w="5629909" h="2944495">
                <a:moveTo>
                  <a:pt x="5625084" y="2944368"/>
                </a:moveTo>
                <a:lnTo>
                  <a:pt x="5625084" y="2935224"/>
                </a:lnTo>
                <a:lnTo>
                  <a:pt x="5620512" y="2939796"/>
                </a:lnTo>
                <a:lnTo>
                  <a:pt x="5620512" y="2944368"/>
                </a:lnTo>
                <a:lnTo>
                  <a:pt x="5625084" y="2944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5" dirty="0">
                <a:latin typeface="Arial"/>
                <a:cs typeface="Arial"/>
              </a:rPr>
              <a:t>Messe München | </a:t>
            </a:r>
            <a:r>
              <a:rPr spc="-10" dirty="0"/>
              <a:t>Connecting Global </a:t>
            </a:r>
            <a:r>
              <a:rPr spc="-5" dirty="0"/>
              <a:t>Competence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568" y="2355964"/>
            <a:ext cx="6472822" cy="4013297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032500" y="2355964"/>
            <a:ext cx="1905000" cy="660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632</Words>
  <Application>Microsoft Office PowerPoint</Application>
  <PresentationFormat>Personalizzato</PresentationFormat>
  <Paragraphs>107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Manual Communication activities for Assosport members</vt:lpstr>
      <vt:lpstr>Activities overview</vt:lpstr>
      <vt:lpstr>Presentazione standard di PowerPoint</vt:lpstr>
      <vt:lpstr>1.1 ISPO.com Logo and Linking</vt:lpstr>
      <vt:lpstr>1.1 Proof-Example</vt:lpstr>
      <vt:lpstr>1.1 Proof</vt:lpstr>
      <vt:lpstr>1.2 Social Media Range</vt:lpstr>
      <vt:lpstr>1.2 Proof-Example</vt:lpstr>
      <vt:lpstr>1.2 Proof</vt:lpstr>
      <vt:lpstr>1.4 Editorial Report</vt:lpstr>
      <vt:lpstr>1.4 Proof-Example</vt:lpstr>
      <vt:lpstr>1.4 Proof</vt:lpstr>
      <vt:lpstr>Presentazione standard di PowerPoint</vt:lpstr>
      <vt:lpstr>2.2 Invitation of customers  (Print and Digital)</vt:lpstr>
      <vt:lpstr>2.2 Proof-Example</vt:lpstr>
      <vt:lpstr>2.2 Proof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Assosport_Proof Manual_EN 2018</dc:title>
  <dc:creator>Monica</dc:creator>
  <cp:lastModifiedBy>Monica Piovesan</cp:lastModifiedBy>
  <cp:revision>7</cp:revision>
  <dcterms:created xsi:type="dcterms:W3CDTF">2020-01-31T08:40:07Z</dcterms:created>
  <dcterms:modified xsi:type="dcterms:W3CDTF">2022-09-26T11:30:24Z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2018-01-12T00:00:00Z</vt:filetime>
  </property>
  <property fmtid="{D5CDD505-2E9C-101B-9397-08002B2CF9AE}" pid="3" name="Creator">
    <vt:lpwstr>PDFCreator 2.1.2.0</vt:lpwstr>
  </property>
  <property fmtid="{D5CDD505-2E9C-101B-9397-08002B2CF9AE}" pid="4" name="LastSaved">
    <vt:filetime>2020-01-31T00:00:00Z</vt:filetime>
  </property>
</Properties>
</file>