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6"/>
  </p:notesMasterIdLst>
  <p:sldIdLst>
    <p:sldId id="344" r:id="rId2"/>
    <p:sldId id="330" r:id="rId3"/>
    <p:sldId id="346" r:id="rId4"/>
    <p:sldId id="331" r:id="rId5"/>
    <p:sldId id="332" r:id="rId6"/>
    <p:sldId id="333" r:id="rId7"/>
    <p:sldId id="334" r:id="rId8"/>
    <p:sldId id="335" r:id="rId9"/>
    <p:sldId id="336" r:id="rId10"/>
    <p:sldId id="338" r:id="rId11"/>
    <p:sldId id="339" r:id="rId12"/>
    <p:sldId id="347" r:id="rId13"/>
    <p:sldId id="341" r:id="rId14"/>
    <p:sldId id="342" r:id="rId15"/>
  </p:sldIdLst>
  <p:sldSz cx="9144000" cy="5143500" type="screen16x9"/>
  <p:notesSz cx="6858000" cy="9144000"/>
  <p:defaultTextStyle>
    <a:defPPr>
      <a:defRPr lang="it-IT"/>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585EC46A-317C-DC42-8BB6-D596F49056CE}">
          <p14:sldIdLst>
            <p14:sldId id="344"/>
            <p14:sldId id="330"/>
            <p14:sldId id="346"/>
            <p14:sldId id="331"/>
            <p14:sldId id="332"/>
            <p14:sldId id="333"/>
            <p14:sldId id="334"/>
            <p14:sldId id="335"/>
            <p14:sldId id="336"/>
            <p14:sldId id="338"/>
            <p14:sldId id="339"/>
            <p14:sldId id="347"/>
            <p14:sldId id="341"/>
            <p14:sldId id="342"/>
          </p14:sldIdLst>
        </p14:section>
      </p14:sectionLst>
    </p:ext>
    <p:ext uri="{EFAFB233-063F-42B5-8137-9DF3F51BA10A}">
      <p15:sldGuideLst xmlns:p15="http://schemas.microsoft.com/office/powerpoint/2012/main">
        <p15:guide id="1" orient="horz" pos="1030" userDrawn="1">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ultaggio, Simona" initials="VS" lastIdx="1" clrIdx="0">
    <p:extLst>
      <p:ext uri="{19B8F6BF-5375-455C-9EA6-DF929625EA0E}">
        <p15:presenceInfo xmlns:p15="http://schemas.microsoft.com/office/powerpoint/2012/main" userId="S-1-5-21-389615005-175402566-1846952604-11499" providerId="AD"/>
      </p:ext>
    </p:extLst>
  </p:cmAuthor>
  <p:cmAuthor id="2" name="Barigelli, Dario" initials="BD" lastIdx="4" clrIdx="1">
    <p:extLst>
      <p:ext uri="{19B8F6BF-5375-455C-9EA6-DF929625EA0E}">
        <p15:presenceInfo xmlns:p15="http://schemas.microsoft.com/office/powerpoint/2012/main" userId="S-1-5-21-389615005-175402566-1846952604-1746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5064"/>
    <a:srgbClr val="A4A5A4"/>
    <a:srgbClr val="005392"/>
    <a:srgbClr val="5F85B1"/>
    <a:srgbClr val="CBCCCB"/>
    <a:srgbClr val="E30613"/>
    <a:srgbClr val="009640"/>
    <a:srgbClr val="5F21B1"/>
    <a:srgbClr val="415464"/>
    <a:srgbClr val="79797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Stile chi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988" autoAdjust="0"/>
    <p:restoredTop sz="86763" autoAdjust="0"/>
  </p:normalViewPr>
  <p:slideViewPr>
    <p:cSldViewPr snapToGrid="0" snapToObjects="1">
      <p:cViewPr varScale="1">
        <p:scale>
          <a:sx n="138" d="100"/>
          <a:sy n="138" d="100"/>
        </p:scale>
        <p:origin x="1182" y="126"/>
      </p:cViewPr>
      <p:guideLst>
        <p:guide orient="horz" pos="103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F10805-A746-B942-B0F5-B72C71733CEB}" type="datetimeFigureOut">
              <a:rPr lang="it-IT" smtClean="0"/>
              <a:t>27/04/2020</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A1F69D-C4D0-494A-820E-D6CEFF1052E0}" type="slidenum">
              <a:rPr lang="it-IT" smtClean="0"/>
              <a:t>‹N›</a:t>
            </a:fld>
            <a:endParaRPr lang="it-IT"/>
          </a:p>
        </p:txBody>
      </p:sp>
    </p:spTree>
    <p:extLst>
      <p:ext uri="{BB962C8B-B14F-4D97-AF65-F5344CB8AC3E}">
        <p14:creationId xmlns:p14="http://schemas.microsoft.com/office/powerpoint/2010/main" val="1702935209"/>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B5A1F69D-C4D0-494A-820E-D6CEFF1052E0}" type="slidenum">
              <a:rPr lang="it-IT" smtClean="0"/>
              <a:t>1</a:t>
            </a:fld>
            <a:endParaRPr lang="it-IT"/>
          </a:p>
        </p:txBody>
      </p:sp>
    </p:spTree>
    <p:extLst>
      <p:ext uri="{BB962C8B-B14F-4D97-AF65-F5344CB8AC3E}">
        <p14:creationId xmlns:p14="http://schemas.microsoft.com/office/powerpoint/2010/main" val="8451467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B5A1F69D-C4D0-494A-820E-D6CEFF1052E0}" type="slidenum">
              <a:rPr lang="it-IT" smtClean="0"/>
              <a:t>2</a:t>
            </a:fld>
            <a:endParaRPr lang="it-IT"/>
          </a:p>
        </p:txBody>
      </p:sp>
    </p:spTree>
    <p:extLst>
      <p:ext uri="{BB962C8B-B14F-4D97-AF65-F5344CB8AC3E}">
        <p14:creationId xmlns:p14="http://schemas.microsoft.com/office/powerpoint/2010/main" val="10365830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pertina">
    <p:bg>
      <p:bgPr>
        <a:solidFill>
          <a:schemeClr val="bg1"/>
        </a:solidFill>
        <a:effectLst/>
      </p:bgPr>
    </p:bg>
    <p:spTree>
      <p:nvGrpSpPr>
        <p:cNvPr id="1" name=""/>
        <p:cNvGrpSpPr/>
        <p:nvPr/>
      </p:nvGrpSpPr>
      <p:grpSpPr>
        <a:xfrm>
          <a:off x="0" y="0"/>
          <a:ext cx="0" cy="0"/>
          <a:chOff x="0" y="0"/>
          <a:chExt cx="0" cy="0"/>
        </a:xfrm>
      </p:grpSpPr>
      <p:pic>
        <p:nvPicPr>
          <p:cNvPr id="13" name="Immagin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2500" y="-221170"/>
            <a:ext cx="2495963" cy="1765246"/>
          </a:xfrm>
          <a:prstGeom prst="rect">
            <a:avLst/>
          </a:prstGeom>
        </p:spPr>
      </p:pic>
      <p:sp>
        <p:nvSpPr>
          <p:cNvPr id="2" name="CasellaDiTesto 1">
            <a:extLst>
              <a:ext uri="{FF2B5EF4-FFF2-40B4-BE49-F238E27FC236}">
                <a16:creationId xmlns:a16="http://schemas.microsoft.com/office/drawing/2014/main" id="{6A352B7E-C498-A342-95B6-809C2DF175C1}"/>
              </a:ext>
            </a:extLst>
          </p:cNvPr>
          <p:cNvSpPr txBox="1"/>
          <p:nvPr userDrawn="1"/>
        </p:nvSpPr>
        <p:spPr>
          <a:xfrm>
            <a:off x="5652655" y="1874982"/>
            <a:ext cx="0" cy="0"/>
          </a:xfrm>
          <a:prstGeom prst="rect">
            <a:avLst/>
          </a:prstGeom>
        </p:spPr>
        <p:txBody>
          <a:bodyPr vert="horz" wrap="none" lIns="91440" tIns="45720" rIns="91440" bIns="45720" rtlCol="0" anchor="b">
            <a:normAutofit fontScale="25000" lnSpcReduction="20000"/>
          </a:bodyPr>
          <a:lstStyle/>
          <a:p>
            <a:pPr algn="l"/>
            <a:endParaRPr lang="it-IT" b="0" i="0" dirty="0">
              <a:latin typeface="Bressay" panose="02040503050505020203" pitchFamily="18" charset="77"/>
            </a:endParaRPr>
          </a:p>
        </p:txBody>
      </p:sp>
      <p:sp>
        <p:nvSpPr>
          <p:cNvPr id="3" name="CasellaDiTesto 2">
            <a:extLst>
              <a:ext uri="{FF2B5EF4-FFF2-40B4-BE49-F238E27FC236}">
                <a16:creationId xmlns:a16="http://schemas.microsoft.com/office/drawing/2014/main" id="{4EE5D51E-4D22-8049-A6A9-68BD341C05F6}"/>
              </a:ext>
            </a:extLst>
          </p:cNvPr>
          <p:cNvSpPr txBox="1"/>
          <p:nvPr userDrawn="1"/>
        </p:nvSpPr>
        <p:spPr>
          <a:xfrm>
            <a:off x="5104151" y="2263515"/>
            <a:ext cx="0" cy="0"/>
          </a:xfrm>
          <a:prstGeom prst="rect">
            <a:avLst/>
          </a:prstGeom>
        </p:spPr>
        <p:txBody>
          <a:bodyPr vert="horz" wrap="none" lIns="91440" tIns="45720" rIns="91440" bIns="45720" rtlCol="0" anchor="b">
            <a:normAutofit fontScale="25000" lnSpcReduction="20000"/>
          </a:bodyPr>
          <a:lstStyle/>
          <a:p>
            <a:pPr algn="l"/>
            <a:endParaRPr lang="it-IT" b="0" i="0" dirty="0">
              <a:latin typeface="Bressay" panose="02040503050505020203" pitchFamily="18" charset="77"/>
            </a:endParaRPr>
          </a:p>
        </p:txBody>
      </p:sp>
      <p:sp>
        <p:nvSpPr>
          <p:cNvPr id="6" name="CasellaDiTesto 5">
            <a:extLst>
              <a:ext uri="{FF2B5EF4-FFF2-40B4-BE49-F238E27FC236}">
                <a16:creationId xmlns:a16="http://schemas.microsoft.com/office/drawing/2014/main" id="{F3622C4D-F38B-4F5C-A0DB-E1517418DF31}"/>
              </a:ext>
            </a:extLst>
          </p:cNvPr>
          <p:cNvSpPr txBox="1"/>
          <p:nvPr userDrawn="1"/>
        </p:nvSpPr>
        <p:spPr>
          <a:xfrm>
            <a:off x="5652655" y="2433782"/>
            <a:ext cx="0" cy="0"/>
          </a:xfrm>
          <a:prstGeom prst="rect">
            <a:avLst/>
          </a:prstGeom>
        </p:spPr>
        <p:txBody>
          <a:bodyPr vert="horz" wrap="none" lIns="91440" tIns="45720" rIns="91440" bIns="45720" rtlCol="0" anchor="b">
            <a:normAutofit fontScale="25000" lnSpcReduction="20000"/>
          </a:bodyPr>
          <a:lstStyle/>
          <a:p>
            <a:pPr algn="l"/>
            <a:endParaRPr lang="it-IT" b="0" i="0" dirty="0">
              <a:latin typeface="Arial" panose="020B0604020202020204" pitchFamily="34" charset="0"/>
              <a:cs typeface="Arial" panose="020B0604020202020204" pitchFamily="34" charset="0"/>
            </a:endParaRPr>
          </a:p>
        </p:txBody>
      </p:sp>
      <p:sp>
        <p:nvSpPr>
          <p:cNvPr id="7" name="CasellaDiTesto 6">
            <a:extLst>
              <a:ext uri="{FF2B5EF4-FFF2-40B4-BE49-F238E27FC236}">
                <a16:creationId xmlns:a16="http://schemas.microsoft.com/office/drawing/2014/main" id="{EB660546-0960-410D-BBFA-28A1CBC973B2}"/>
              </a:ext>
            </a:extLst>
          </p:cNvPr>
          <p:cNvSpPr txBox="1"/>
          <p:nvPr userDrawn="1"/>
        </p:nvSpPr>
        <p:spPr>
          <a:xfrm>
            <a:off x="1515850" y="2641872"/>
            <a:ext cx="0" cy="0"/>
          </a:xfrm>
          <a:prstGeom prst="rect">
            <a:avLst/>
          </a:prstGeom>
        </p:spPr>
        <p:txBody>
          <a:bodyPr vert="horz" wrap="none" lIns="91440" tIns="45720" rIns="91440" bIns="45720" rtlCol="0" anchor="b">
            <a:normAutofit fontScale="25000" lnSpcReduction="20000"/>
          </a:bodyPr>
          <a:lstStyle/>
          <a:p>
            <a:pPr algn="l"/>
            <a:endParaRPr lang="it-IT" b="0" i="0" dirty="0">
              <a:latin typeface="Arial" panose="020B0604020202020204" pitchFamily="34" charset="0"/>
              <a:cs typeface="Arial" panose="020B0604020202020204" pitchFamily="34" charset="0"/>
            </a:endParaRPr>
          </a:p>
        </p:txBody>
      </p:sp>
      <p:sp>
        <p:nvSpPr>
          <p:cNvPr id="10" name="Subtitle 2">
            <a:extLst>
              <a:ext uri="{FF2B5EF4-FFF2-40B4-BE49-F238E27FC236}">
                <a16:creationId xmlns:a16="http://schemas.microsoft.com/office/drawing/2014/main" id="{F588449C-C723-4B5F-805C-FE43C9FB23C3}"/>
              </a:ext>
            </a:extLst>
          </p:cNvPr>
          <p:cNvSpPr>
            <a:spLocks noGrp="1"/>
          </p:cNvSpPr>
          <p:nvPr>
            <p:ph type="subTitle" idx="1" hasCustomPrompt="1"/>
          </p:nvPr>
        </p:nvSpPr>
        <p:spPr>
          <a:xfrm>
            <a:off x="251441" y="3458186"/>
            <a:ext cx="6858000" cy="340844"/>
          </a:xfrm>
        </p:spPr>
        <p:txBody>
          <a:bodyPr lIns="0" tIns="0" rIns="0" bIns="0" anchor="t" anchorCtr="0">
            <a:noAutofit/>
          </a:bodyPr>
          <a:lstStyle>
            <a:lvl1pPr marL="0" indent="0" algn="l">
              <a:buNone/>
              <a:defRPr sz="2400" b="0" i="0">
                <a:solidFill>
                  <a:srgbClr val="415064"/>
                </a:solidFill>
                <a:latin typeface="Arial" panose="020B0604020202020204" pitchFamily="34" charset="0"/>
                <a:ea typeface="Arial" panose="020B0604020202020204" pitchFamily="34" charset="0"/>
                <a:cs typeface="Arial"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it-IT" dirty="0"/>
              <a:t>Sottotitolo di al massimo due righe di testo</a:t>
            </a:r>
          </a:p>
        </p:txBody>
      </p:sp>
      <p:sp>
        <p:nvSpPr>
          <p:cNvPr id="11" name="CasellaDiTesto 10">
            <a:extLst>
              <a:ext uri="{FF2B5EF4-FFF2-40B4-BE49-F238E27FC236}">
                <a16:creationId xmlns:a16="http://schemas.microsoft.com/office/drawing/2014/main" id="{A01A5A9F-E1AE-44C3-93C6-10D394357B4F}"/>
              </a:ext>
            </a:extLst>
          </p:cNvPr>
          <p:cNvSpPr txBox="1"/>
          <p:nvPr userDrawn="1"/>
        </p:nvSpPr>
        <p:spPr>
          <a:xfrm>
            <a:off x="5168560" y="3805653"/>
            <a:ext cx="0" cy="0"/>
          </a:xfrm>
          <a:prstGeom prst="rect">
            <a:avLst/>
          </a:prstGeom>
        </p:spPr>
        <p:txBody>
          <a:bodyPr vert="horz" wrap="none" lIns="91440" tIns="45720" rIns="91440" bIns="45720" rtlCol="0" anchor="b">
            <a:normAutofit fontScale="25000" lnSpcReduction="20000"/>
          </a:bodyPr>
          <a:lstStyle/>
          <a:p>
            <a:pPr algn="l"/>
            <a:endParaRPr lang="it-IT" b="0" i="0" dirty="0">
              <a:latin typeface="Arial" panose="020B0604020202020204" pitchFamily="34" charset="0"/>
              <a:cs typeface="Arial" panose="020B0604020202020204" pitchFamily="34" charset="0"/>
            </a:endParaRPr>
          </a:p>
        </p:txBody>
      </p:sp>
      <p:sp>
        <p:nvSpPr>
          <p:cNvPr id="12" name="CasellaDiTesto 11">
            <a:extLst>
              <a:ext uri="{FF2B5EF4-FFF2-40B4-BE49-F238E27FC236}">
                <a16:creationId xmlns:a16="http://schemas.microsoft.com/office/drawing/2014/main" id="{902D900C-E37F-439E-BD05-7F3FB1138EA5}"/>
              </a:ext>
            </a:extLst>
          </p:cNvPr>
          <p:cNvSpPr txBox="1"/>
          <p:nvPr userDrawn="1"/>
        </p:nvSpPr>
        <p:spPr>
          <a:xfrm>
            <a:off x="5315361" y="3670391"/>
            <a:ext cx="0" cy="0"/>
          </a:xfrm>
          <a:prstGeom prst="rect">
            <a:avLst/>
          </a:prstGeom>
        </p:spPr>
        <p:txBody>
          <a:bodyPr vert="horz" wrap="none" lIns="91440" tIns="45720" rIns="91440" bIns="45720" rtlCol="0" anchor="b">
            <a:normAutofit fontScale="25000" lnSpcReduction="20000"/>
          </a:bodyPr>
          <a:lstStyle/>
          <a:p>
            <a:pPr algn="l"/>
            <a:endParaRPr lang="it-IT" b="0" i="0" dirty="0">
              <a:latin typeface="Arial" panose="020B0604020202020204" pitchFamily="34" charset="0"/>
              <a:cs typeface="Arial" panose="020B0604020202020204" pitchFamily="34" charset="0"/>
            </a:endParaRPr>
          </a:p>
        </p:txBody>
      </p:sp>
      <p:sp>
        <p:nvSpPr>
          <p:cNvPr id="16" name="Segnaposto testo 15">
            <a:extLst>
              <a:ext uri="{FF2B5EF4-FFF2-40B4-BE49-F238E27FC236}">
                <a16:creationId xmlns:a16="http://schemas.microsoft.com/office/drawing/2014/main" id="{107238BB-1EE6-47D1-8F8B-8A763DCE53BF}"/>
              </a:ext>
            </a:extLst>
          </p:cNvPr>
          <p:cNvSpPr>
            <a:spLocks noGrp="1"/>
          </p:cNvSpPr>
          <p:nvPr>
            <p:ph type="body" sz="quarter" idx="10" hasCustomPrompt="1"/>
          </p:nvPr>
        </p:nvSpPr>
        <p:spPr>
          <a:xfrm>
            <a:off x="250825" y="1168400"/>
            <a:ext cx="6858000" cy="2214563"/>
          </a:xfrm>
        </p:spPr>
        <p:txBody>
          <a:bodyPr lIns="0" tIns="0" rIns="0" bIns="0" anchor="b">
            <a:noAutofit/>
          </a:bodyPr>
          <a:lstStyle>
            <a:lvl1pPr marL="0" indent="0">
              <a:buNone/>
              <a:defRPr sz="4800"/>
            </a:lvl1pPr>
            <a:lvl2pPr>
              <a:defRPr sz="4800"/>
            </a:lvl2pPr>
            <a:lvl3pPr>
              <a:defRPr sz="4800"/>
            </a:lvl3pPr>
            <a:lvl4pPr>
              <a:defRPr sz="4800"/>
            </a:lvl4pPr>
            <a:lvl5pPr>
              <a:defRPr sz="4800"/>
            </a:lvl5pPr>
          </a:lstStyle>
          <a:p>
            <a:pPr lvl="0"/>
            <a:r>
              <a:rPr lang="it-IT" dirty="0"/>
              <a:t>Titolo al massimo di tre righe</a:t>
            </a:r>
          </a:p>
        </p:txBody>
      </p:sp>
    </p:spTree>
    <p:extLst>
      <p:ext uri="{BB962C8B-B14F-4D97-AF65-F5344CB8AC3E}">
        <p14:creationId xmlns:p14="http://schemas.microsoft.com/office/powerpoint/2010/main" val="779804809"/>
      </p:ext>
    </p:extLst>
  </p:cSld>
  <p:clrMapOvr>
    <a:masterClrMapping/>
  </p:clrMapOvr>
  <p:extLst mod="1">
    <p:ext uri="{DCECCB84-F9BA-43D5-87BE-67443E8EF086}">
      <p15:sldGuideLst xmlns:p15="http://schemas.microsoft.com/office/powerpoint/2012/main">
        <p15:guide id="1" orient="horz" pos="2845">
          <p15:clr>
            <a:srgbClr val="FBAE40"/>
          </p15:clr>
        </p15:guide>
        <p15:guide id="2" orient="horz" pos="350">
          <p15:clr>
            <a:srgbClr val="FBAE40"/>
          </p15:clr>
        </p15:guide>
        <p15:guide id="3" orient="horz" pos="940">
          <p15:clr>
            <a:srgbClr val="FBAE40"/>
          </p15:clr>
        </p15:guide>
        <p15:guide id="4" orient="horz" pos="1983">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visore di sezione">
    <p:bg>
      <p:bgPr>
        <a:solidFill>
          <a:schemeClr val="bg1"/>
        </a:solidFill>
        <a:effectLst/>
      </p:bgPr>
    </p:bg>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E02D24F6-9E41-B841-AA8B-E3F42EB4ADFE}"/>
              </a:ext>
            </a:extLst>
          </p:cNvPr>
          <p:cNvSpPr txBox="1"/>
          <p:nvPr userDrawn="1"/>
        </p:nvSpPr>
        <p:spPr>
          <a:xfrm>
            <a:off x="8400744" y="347179"/>
            <a:ext cx="0" cy="0"/>
          </a:xfrm>
          <a:prstGeom prst="rect">
            <a:avLst/>
          </a:prstGeom>
        </p:spPr>
        <p:txBody>
          <a:bodyPr vert="horz" wrap="none" lIns="91440" tIns="45720" rIns="91440" bIns="45720" rtlCol="0" anchor="b">
            <a:normAutofit fontScale="25000" lnSpcReduction="20000"/>
          </a:bodyPr>
          <a:lstStyle/>
          <a:p>
            <a:pPr algn="l"/>
            <a:endParaRPr lang="it-IT" b="0" i="0" dirty="0">
              <a:latin typeface="Bressay" panose="02040503050505020203" pitchFamily="18" charset="77"/>
            </a:endParaRPr>
          </a:p>
        </p:txBody>
      </p:sp>
      <p:sp>
        <p:nvSpPr>
          <p:cNvPr id="10" name="CasellaDiTesto 9">
            <a:extLst>
              <a:ext uri="{FF2B5EF4-FFF2-40B4-BE49-F238E27FC236}">
                <a16:creationId xmlns:a16="http://schemas.microsoft.com/office/drawing/2014/main" id="{3E480ACB-784B-6E44-9A41-6C0CA71DF68F}"/>
              </a:ext>
            </a:extLst>
          </p:cNvPr>
          <p:cNvSpPr txBox="1"/>
          <p:nvPr userDrawn="1"/>
        </p:nvSpPr>
        <p:spPr>
          <a:xfrm>
            <a:off x="1545928" y="4841715"/>
            <a:ext cx="0" cy="0"/>
          </a:xfrm>
          <a:prstGeom prst="rect">
            <a:avLst/>
          </a:prstGeom>
        </p:spPr>
        <p:txBody>
          <a:bodyPr vert="horz" wrap="none" lIns="91440" tIns="45720" rIns="91440" bIns="45720" rtlCol="0" anchor="b">
            <a:normAutofit fontScale="25000" lnSpcReduction="20000"/>
          </a:bodyPr>
          <a:lstStyle/>
          <a:p>
            <a:pPr algn="l"/>
            <a:endParaRPr lang="it-IT" b="0" i="0" dirty="0">
              <a:latin typeface="Bressay" panose="02040503050505020203" pitchFamily="18" charset="77"/>
            </a:endParaRPr>
          </a:p>
        </p:txBody>
      </p:sp>
      <p:sp>
        <p:nvSpPr>
          <p:cNvPr id="12" name="Subtitle 2">
            <a:extLst>
              <a:ext uri="{FF2B5EF4-FFF2-40B4-BE49-F238E27FC236}">
                <a16:creationId xmlns:a16="http://schemas.microsoft.com/office/drawing/2014/main" id="{974FD9A5-F37E-48C4-8EF8-BE95935B5095}"/>
              </a:ext>
            </a:extLst>
          </p:cNvPr>
          <p:cNvSpPr>
            <a:spLocks noGrp="1"/>
          </p:cNvSpPr>
          <p:nvPr>
            <p:ph type="subTitle" idx="1" hasCustomPrompt="1"/>
          </p:nvPr>
        </p:nvSpPr>
        <p:spPr>
          <a:xfrm>
            <a:off x="251441" y="3458186"/>
            <a:ext cx="6858000" cy="340844"/>
          </a:xfrm>
        </p:spPr>
        <p:txBody>
          <a:bodyPr lIns="0" tIns="0" rIns="0" bIns="0" anchor="t" anchorCtr="0">
            <a:noAutofit/>
          </a:bodyPr>
          <a:lstStyle>
            <a:lvl1pPr marL="0" indent="0" algn="l">
              <a:buNone/>
              <a:defRPr sz="2400" b="0" i="0">
                <a:solidFill>
                  <a:srgbClr val="415064"/>
                </a:solidFill>
                <a:latin typeface="Arial" panose="020B0604020202020204" pitchFamily="34" charset="0"/>
                <a:ea typeface="Arial" panose="020B0604020202020204" pitchFamily="34" charset="0"/>
                <a:cs typeface="Arial"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it-IT" dirty="0"/>
              <a:t>Sottotitolo di al massimo due righe di testo</a:t>
            </a:r>
          </a:p>
        </p:txBody>
      </p:sp>
      <p:sp>
        <p:nvSpPr>
          <p:cNvPr id="13" name="Segnaposto testo 12">
            <a:extLst>
              <a:ext uri="{FF2B5EF4-FFF2-40B4-BE49-F238E27FC236}">
                <a16:creationId xmlns:a16="http://schemas.microsoft.com/office/drawing/2014/main" id="{C092785F-0F1B-40F9-874E-A0991FEE6A92}"/>
              </a:ext>
            </a:extLst>
          </p:cNvPr>
          <p:cNvSpPr>
            <a:spLocks noGrp="1"/>
          </p:cNvSpPr>
          <p:nvPr>
            <p:ph type="body" sz="quarter" idx="10" hasCustomPrompt="1"/>
          </p:nvPr>
        </p:nvSpPr>
        <p:spPr>
          <a:xfrm>
            <a:off x="251441" y="1170293"/>
            <a:ext cx="6858000" cy="2211387"/>
          </a:xfrm>
        </p:spPr>
        <p:txBody>
          <a:bodyPr lIns="0" tIns="0" rIns="0" bIns="0" anchor="b">
            <a:normAutofit/>
          </a:bodyPr>
          <a:lstStyle>
            <a:lvl1pPr marL="0" indent="0">
              <a:buNone/>
              <a:defRPr sz="4400"/>
            </a:lvl1pPr>
          </a:lstStyle>
          <a:p>
            <a:pPr lvl="0"/>
            <a:r>
              <a:rPr lang="it-IT" dirty="0"/>
              <a:t>Titolo del divisore</a:t>
            </a:r>
          </a:p>
        </p:txBody>
      </p:sp>
      <p:pic>
        <p:nvPicPr>
          <p:cNvPr id="8" name="Immagin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023490" y="3978876"/>
            <a:ext cx="2263656" cy="1600949"/>
          </a:xfrm>
          <a:prstGeom prst="rect">
            <a:avLst/>
          </a:prstGeom>
        </p:spPr>
      </p:pic>
    </p:spTree>
    <p:extLst>
      <p:ext uri="{BB962C8B-B14F-4D97-AF65-F5344CB8AC3E}">
        <p14:creationId xmlns:p14="http://schemas.microsoft.com/office/powerpoint/2010/main" val="3263505394"/>
      </p:ext>
    </p:extLst>
  </p:cSld>
  <p:clrMapOvr>
    <a:masterClrMapping/>
  </p:clrMapOvr>
  <p:extLst mod="1">
    <p:ext uri="{DCECCB84-F9BA-43D5-87BE-67443E8EF086}">
      <p15:sldGuideLst xmlns:p15="http://schemas.microsoft.com/office/powerpoint/2012/main">
        <p15:guide id="1" orient="horz" pos="2845">
          <p15:clr>
            <a:srgbClr val="FBAE40"/>
          </p15:clr>
        </p15:guide>
        <p15:guide id="2" orient="horz" pos="350">
          <p15:clr>
            <a:srgbClr val="FBAE40"/>
          </p15:clr>
        </p15:guide>
        <p15:guide id="3" orient="horz" pos="940">
          <p15:clr>
            <a:srgbClr val="FBAE40"/>
          </p15:clr>
        </p15:guide>
        <p15:guide id="4" orient="horz" pos="1983">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all out">
    <p:bg>
      <p:bgPr>
        <a:solidFill>
          <a:schemeClr val="bg1"/>
        </a:solidFill>
        <a:effectLst/>
      </p:bgPr>
    </p:bg>
    <p:spTree>
      <p:nvGrpSpPr>
        <p:cNvPr id="1" name=""/>
        <p:cNvGrpSpPr/>
        <p:nvPr/>
      </p:nvGrpSpPr>
      <p:grpSpPr>
        <a:xfrm>
          <a:off x="0" y="0"/>
          <a:ext cx="0" cy="0"/>
          <a:chOff x="0" y="0"/>
          <a:chExt cx="0" cy="0"/>
        </a:xfrm>
      </p:grpSpPr>
      <p:sp>
        <p:nvSpPr>
          <p:cNvPr id="16" name="Text Placeholder 2">
            <a:extLst>
              <a:ext uri="{FF2B5EF4-FFF2-40B4-BE49-F238E27FC236}">
                <a16:creationId xmlns:a16="http://schemas.microsoft.com/office/drawing/2014/main" id="{7D3786A9-8315-4B48-8BA0-D2FF4F8A8DB3}"/>
              </a:ext>
            </a:extLst>
          </p:cNvPr>
          <p:cNvSpPr>
            <a:spLocks noGrp="1" noChangeAspect="1"/>
          </p:cNvSpPr>
          <p:nvPr>
            <p:ph type="body" idx="13" hasCustomPrompt="1"/>
          </p:nvPr>
        </p:nvSpPr>
        <p:spPr>
          <a:xfrm>
            <a:off x="250825" y="276015"/>
            <a:ext cx="6445250" cy="266444"/>
          </a:xfrm>
        </p:spPr>
        <p:txBody>
          <a:bodyPr lIns="0" tIns="0" rIns="0" bIns="0" anchor="t" anchorCtr="0">
            <a:noAutofit/>
          </a:bodyPr>
          <a:lstStyle>
            <a:lvl1pPr marL="0" indent="0">
              <a:buNone/>
              <a:defRPr sz="1800" b="1" i="0">
                <a:solidFill>
                  <a:srgbClr val="415064"/>
                </a:solidFill>
                <a:latin typeface="Arial" panose="020B0604020202020204" pitchFamily="34" charset="0"/>
                <a:ea typeface="Arial" panose="020B0604020202020204" pitchFamily="34" charset="0"/>
                <a:cs typeface="Arial" panose="020B0604020202020204" pitchFamily="34"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it-IT" dirty="0"/>
              <a:t>Titolo che può essere facoltativo</a:t>
            </a:r>
          </a:p>
        </p:txBody>
      </p:sp>
      <p:sp>
        <p:nvSpPr>
          <p:cNvPr id="2" name="CasellaDiTesto 1">
            <a:extLst>
              <a:ext uri="{FF2B5EF4-FFF2-40B4-BE49-F238E27FC236}">
                <a16:creationId xmlns:a16="http://schemas.microsoft.com/office/drawing/2014/main" id="{4873CF62-E9B9-AA4C-91B2-948E7D2EBC46}"/>
              </a:ext>
            </a:extLst>
          </p:cNvPr>
          <p:cNvSpPr txBox="1"/>
          <p:nvPr userDrawn="1"/>
        </p:nvSpPr>
        <p:spPr>
          <a:xfrm>
            <a:off x="8383604" y="4788568"/>
            <a:ext cx="0" cy="0"/>
          </a:xfrm>
          <a:prstGeom prst="rect">
            <a:avLst/>
          </a:prstGeom>
        </p:spPr>
        <p:txBody>
          <a:bodyPr vert="horz" wrap="none" lIns="91440" tIns="45720" rIns="91440" bIns="45720" rtlCol="0" anchor="b">
            <a:normAutofit fontScale="25000" lnSpcReduction="20000"/>
          </a:bodyPr>
          <a:lstStyle/>
          <a:p>
            <a:pPr algn="l"/>
            <a:endParaRPr lang="it-IT" b="0" i="0" dirty="0">
              <a:latin typeface="Bressay" panose="02040503050505020203" pitchFamily="18" charset="77"/>
            </a:endParaRPr>
          </a:p>
        </p:txBody>
      </p:sp>
      <p:sp>
        <p:nvSpPr>
          <p:cNvPr id="10" name="Slide Number Placeholder 5">
            <a:extLst>
              <a:ext uri="{FF2B5EF4-FFF2-40B4-BE49-F238E27FC236}">
                <a16:creationId xmlns:a16="http://schemas.microsoft.com/office/drawing/2014/main" id="{ED9D4BAB-FB8E-D74A-8F1C-82B304BBA045}"/>
              </a:ext>
            </a:extLst>
          </p:cNvPr>
          <p:cNvSpPr>
            <a:spLocks noGrp="1"/>
          </p:cNvSpPr>
          <p:nvPr>
            <p:ph type="sldNum" sz="quarter" idx="12"/>
          </p:nvPr>
        </p:nvSpPr>
        <p:spPr>
          <a:xfrm>
            <a:off x="250825" y="4723393"/>
            <a:ext cx="1008062" cy="183687"/>
          </a:xfrm>
        </p:spPr>
        <p:txBody>
          <a:bodyPr lIns="0" tIns="0" rIns="0" bIns="0" anchor="b" anchorCtr="0"/>
          <a:lstStyle>
            <a:lvl1pPr algn="l">
              <a:defRPr sz="800" b="0" i="0">
                <a:solidFill>
                  <a:srgbClr val="415064"/>
                </a:solidFill>
                <a:latin typeface="Arial" panose="020B0604020202020204" pitchFamily="34" charset="0"/>
                <a:ea typeface="Arial" panose="020B0604020202020204" pitchFamily="34" charset="0"/>
                <a:cs typeface="Arial" panose="020B0604020202020204" pitchFamily="34" charset="0"/>
              </a:defRPr>
            </a:lvl1pPr>
          </a:lstStyle>
          <a:p>
            <a:fld id="{608DA0FE-9C19-F746-8419-6700E348BF78}" type="slidenum">
              <a:rPr lang="it-IT" smtClean="0"/>
              <a:pPr/>
              <a:t>‹N›</a:t>
            </a:fld>
            <a:endParaRPr lang="it-IT" dirty="0"/>
          </a:p>
        </p:txBody>
      </p:sp>
      <p:sp>
        <p:nvSpPr>
          <p:cNvPr id="3" name="CasellaDiTesto 2">
            <a:extLst>
              <a:ext uri="{FF2B5EF4-FFF2-40B4-BE49-F238E27FC236}">
                <a16:creationId xmlns:a16="http://schemas.microsoft.com/office/drawing/2014/main" id="{09870BD2-13C1-B342-B70E-CFFFFB887BC3}"/>
              </a:ext>
            </a:extLst>
          </p:cNvPr>
          <p:cNvSpPr txBox="1"/>
          <p:nvPr userDrawn="1"/>
        </p:nvSpPr>
        <p:spPr>
          <a:xfrm>
            <a:off x="8667549" y="4827069"/>
            <a:ext cx="0" cy="0"/>
          </a:xfrm>
          <a:prstGeom prst="rect">
            <a:avLst/>
          </a:prstGeom>
        </p:spPr>
        <p:txBody>
          <a:bodyPr vert="horz" wrap="none" lIns="91440" tIns="45720" rIns="91440" bIns="45720" rtlCol="0" anchor="b">
            <a:normAutofit fontScale="25000" lnSpcReduction="20000"/>
          </a:bodyPr>
          <a:lstStyle/>
          <a:p>
            <a:pPr algn="l"/>
            <a:endParaRPr lang="it-IT" b="0" i="0" dirty="0">
              <a:latin typeface="Bressay" panose="02040503050505020203" pitchFamily="18" charset="77"/>
            </a:endParaRPr>
          </a:p>
        </p:txBody>
      </p:sp>
      <p:sp>
        <p:nvSpPr>
          <p:cNvPr id="4" name="CasellaDiTesto 3">
            <a:extLst>
              <a:ext uri="{FF2B5EF4-FFF2-40B4-BE49-F238E27FC236}">
                <a16:creationId xmlns:a16="http://schemas.microsoft.com/office/drawing/2014/main" id="{A04EEB3B-24B3-6B48-8B74-01E69E8B628F}"/>
              </a:ext>
            </a:extLst>
          </p:cNvPr>
          <p:cNvSpPr txBox="1"/>
          <p:nvPr userDrawn="1"/>
        </p:nvSpPr>
        <p:spPr>
          <a:xfrm>
            <a:off x="8744552" y="4822257"/>
            <a:ext cx="0" cy="0"/>
          </a:xfrm>
          <a:prstGeom prst="rect">
            <a:avLst/>
          </a:prstGeom>
        </p:spPr>
        <p:txBody>
          <a:bodyPr vert="horz" wrap="none" lIns="91440" tIns="45720" rIns="91440" bIns="45720" rtlCol="0" anchor="b">
            <a:normAutofit fontScale="25000" lnSpcReduction="20000"/>
          </a:bodyPr>
          <a:lstStyle/>
          <a:p>
            <a:pPr algn="l"/>
            <a:endParaRPr lang="it-IT" b="0" i="0" dirty="0">
              <a:latin typeface="Bressay" panose="02040503050505020203" pitchFamily="18" charset="77"/>
            </a:endParaRPr>
          </a:p>
        </p:txBody>
      </p:sp>
      <p:sp>
        <p:nvSpPr>
          <p:cNvPr id="17" name="Title 1">
            <a:extLst>
              <a:ext uri="{FF2B5EF4-FFF2-40B4-BE49-F238E27FC236}">
                <a16:creationId xmlns:a16="http://schemas.microsoft.com/office/drawing/2014/main" id="{9A230F14-57A8-BA4C-987B-74CBBCA35D17}"/>
              </a:ext>
            </a:extLst>
          </p:cNvPr>
          <p:cNvSpPr>
            <a:spLocks noGrp="1"/>
          </p:cNvSpPr>
          <p:nvPr>
            <p:ph type="ctrTitle" hasCustomPrompt="1"/>
          </p:nvPr>
        </p:nvSpPr>
        <p:spPr>
          <a:xfrm>
            <a:off x="250825" y="1057146"/>
            <a:ext cx="8642350" cy="3459292"/>
          </a:xfrm>
        </p:spPr>
        <p:txBody>
          <a:bodyPr lIns="0" tIns="0" rIns="0" bIns="0" anchor="t" anchorCtr="0">
            <a:normAutofit/>
          </a:bodyPr>
          <a:lstStyle>
            <a:lvl1pPr algn="l">
              <a:lnSpc>
                <a:spcPct val="100000"/>
              </a:lnSpc>
              <a:defRPr sz="4400" b="0" i="0" baseline="0">
                <a:solidFill>
                  <a:srgbClr val="415064"/>
                </a:solidFill>
                <a:latin typeface="Arial" panose="020B0604020202020204" pitchFamily="34" charset="0"/>
                <a:ea typeface="Arial" panose="020B0604020202020204" pitchFamily="34" charset="0"/>
                <a:cs typeface="Arial" panose="020B0604020202020204" pitchFamily="34" charset="0"/>
              </a:defRPr>
            </a:lvl1pPr>
          </a:lstStyle>
          <a:p>
            <a:r>
              <a:rPr lang="en-US" dirty="0"/>
              <a:t>Call-out </a:t>
            </a:r>
            <a:r>
              <a:rPr lang="en-US" dirty="0" err="1"/>
              <a:t>è</a:t>
            </a:r>
            <a:r>
              <a:rPr lang="en-US" dirty="0"/>
              <a:t> </a:t>
            </a:r>
            <a:r>
              <a:rPr lang="en-US" dirty="0" err="1"/>
              <a:t>una</a:t>
            </a:r>
            <a:r>
              <a:rPr lang="en-US" dirty="0"/>
              <a:t> slide con un </a:t>
            </a:r>
            <a:r>
              <a:rPr lang="en-US" dirty="0" err="1"/>
              <a:t>testo</a:t>
            </a:r>
            <a:r>
              <a:rPr lang="en-US" dirty="0"/>
              <a:t> </a:t>
            </a:r>
            <a:r>
              <a:rPr lang="en-US" dirty="0" err="1"/>
              <a:t>grande</a:t>
            </a:r>
            <a:r>
              <a:rPr lang="en-US" dirty="0"/>
              <a:t> da </a:t>
            </a:r>
            <a:r>
              <a:rPr lang="en-US" dirty="0" err="1"/>
              <a:t>usare</a:t>
            </a:r>
            <a:r>
              <a:rPr lang="en-US" dirty="0"/>
              <a:t> per </a:t>
            </a:r>
            <a:r>
              <a:rPr lang="en-US" dirty="0" err="1"/>
              <a:t>evidenziare</a:t>
            </a:r>
            <a:r>
              <a:rPr lang="en-US" dirty="0"/>
              <a:t> </a:t>
            </a:r>
            <a:r>
              <a:rPr lang="en-US" dirty="0" err="1"/>
              <a:t>dei</a:t>
            </a:r>
            <a:r>
              <a:rPr lang="en-US" dirty="0"/>
              <a:t> </a:t>
            </a:r>
            <a:r>
              <a:rPr lang="en-US" dirty="0" err="1"/>
              <a:t>concetti</a:t>
            </a:r>
            <a:r>
              <a:rPr lang="en-US" dirty="0"/>
              <a:t> </a:t>
            </a:r>
            <a:r>
              <a:rPr lang="en-US" dirty="0" err="1"/>
              <a:t>chiave</a:t>
            </a:r>
            <a:r>
              <a:rPr lang="en-US" dirty="0"/>
              <a:t> </a:t>
            </a:r>
            <a:r>
              <a:rPr lang="en-US" dirty="0" err="1"/>
              <a:t>che</a:t>
            </a:r>
            <a:r>
              <a:rPr lang="en-US" dirty="0"/>
              <a:t> </a:t>
            </a:r>
            <a:r>
              <a:rPr lang="en-US" dirty="0" err="1"/>
              <a:t>devono</a:t>
            </a:r>
            <a:r>
              <a:rPr lang="en-US" dirty="0"/>
              <a:t> </a:t>
            </a:r>
            <a:r>
              <a:rPr lang="en-US" dirty="0" err="1"/>
              <a:t>risaltare</a:t>
            </a:r>
            <a:r>
              <a:rPr lang="en-US" dirty="0"/>
              <a:t> </a:t>
            </a:r>
            <a:r>
              <a:rPr lang="en-US" dirty="0" err="1"/>
              <a:t>all’interno</a:t>
            </a:r>
            <a:r>
              <a:rPr lang="en-US" dirty="0"/>
              <a:t> </a:t>
            </a:r>
            <a:r>
              <a:rPr lang="en-US" dirty="0" err="1"/>
              <a:t>della</a:t>
            </a:r>
            <a:r>
              <a:rPr lang="en-US" dirty="0"/>
              <a:t> </a:t>
            </a:r>
            <a:r>
              <a:rPr lang="en-US" dirty="0" err="1"/>
              <a:t>presentazione</a:t>
            </a:r>
            <a:r>
              <a:rPr lang="en-US" dirty="0"/>
              <a:t>.</a:t>
            </a:r>
          </a:p>
        </p:txBody>
      </p:sp>
      <p:sp>
        <p:nvSpPr>
          <p:cNvPr id="5" name="CasellaDiTesto 4">
            <a:extLst>
              <a:ext uri="{FF2B5EF4-FFF2-40B4-BE49-F238E27FC236}">
                <a16:creationId xmlns:a16="http://schemas.microsoft.com/office/drawing/2014/main" id="{A6375040-6597-3645-B37F-9898121C930A}"/>
              </a:ext>
            </a:extLst>
          </p:cNvPr>
          <p:cNvSpPr txBox="1"/>
          <p:nvPr userDrawn="1"/>
        </p:nvSpPr>
        <p:spPr>
          <a:xfrm>
            <a:off x="7414953" y="390698"/>
            <a:ext cx="914400" cy="914400"/>
          </a:xfrm>
          <a:prstGeom prst="rect">
            <a:avLst/>
          </a:prstGeom>
        </p:spPr>
        <p:txBody>
          <a:bodyPr vert="horz" wrap="none" lIns="91440" tIns="45720" rIns="91440" bIns="45720" rtlCol="0" anchor="b">
            <a:normAutofit/>
          </a:bodyPr>
          <a:lstStyle/>
          <a:p>
            <a:pPr algn="l"/>
            <a:endParaRPr lang="it-IT" dirty="0">
              <a:latin typeface="Bressay" panose="02040503050505020203" pitchFamily="18" charset="77"/>
              <a:ea typeface="Bressay" panose="02040503050505020203" pitchFamily="18" charset="77"/>
              <a:cs typeface="Bressay" panose="02040503050505020203" pitchFamily="18" charset="77"/>
            </a:endParaRPr>
          </a:p>
        </p:txBody>
      </p:sp>
      <p:pic>
        <p:nvPicPr>
          <p:cNvPr id="11" name="Immagin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023490" y="3978876"/>
            <a:ext cx="2263656" cy="1600949"/>
          </a:xfrm>
          <a:prstGeom prst="rect">
            <a:avLst/>
          </a:prstGeom>
        </p:spPr>
      </p:pic>
    </p:spTree>
    <p:extLst>
      <p:ext uri="{BB962C8B-B14F-4D97-AF65-F5344CB8AC3E}">
        <p14:creationId xmlns:p14="http://schemas.microsoft.com/office/powerpoint/2010/main" val="2343313112"/>
      </p:ext>
    </p:extLst>
  </p:cSld>
  <p:clrMapOvr>
    <a:masterClrMapping/>
  </p:clrMapOvr>
  <p:extLst mod="1">
    <p:ext uri="{DCECCB84-F9BA-43D5-87BE-67443E8EF086}">
      <p15:sldGuideLst xmlns:p15="http://schemas.microsoft.com/office/powerpoint/2012/main">
        <p15:guide id="1" orient="horz" pos="2845">
          <p15:clr>
            <a:srgbClr val="FBAE40"/>
          </p15:clr>
        </p15:guide>
        <p15:guide id="2" orient="horz" pos="486">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lide testuale">
    <p:bg>
      <p:bgPr>
        <a:solidFill>
          <a:schemeClr val="bg1"/>
        </a:solidFill>
        <a:effectLst/>
      </p:bgPr>
    </p:bg>
    <p:spTree>
      <p:nvGrpSpPr>
        <p:cNvPr id="1" name=""/>
        <p:cNvGrpSpPr/>
        <p:nvPr/>
      </p:nvGrpSpPr>
      <p:grpSpPr>
        <a:xfrm>
          <a:off x="0" y="0"/>
          <a:ext cx="0" cy="0"/>
          <a:chOff x="0" y="0"/>
          <a:chExt cx="0" cy="0"/>
        </a:xfrm>
      </p:grpSpPr>
      <p:sp>
        <p:nvSpPr>
          <p:cNvPr id="16" name="Text Placeholder 2">
            <a:extLst>
              <a:ext uri="{FF2B5EF4-FFF2-40B4-BE49-F238E27FC236}">
                <a16:creationId xmlns:a16="http://schemas.microsoft.com/office/drawing/2014/main" id="{7D3786A9-8315-4B48-8BA0-D2FF4F8A8DB3}"/>
              </a:ext>
            </a:extLst>
          </p:cNvPr>
          <p:cNvSpPr>
            <a:spLocks noGrp="1" noChangeAspect="1"/>
          </p:cNvSpPr>
          <p:nvPr>
            <p:ph type="body" idx="13" hasCustomPrompt="1"/>
          </p:nvPr>
        </p:nvSpPr>
        <p:spPr>
          <a:xfrm>
            <a:off x="250825" y="268288"/>
            <a:ext cx="6445250" cy="287337"/>
          </a:xfrm>
        </p:spPr>
        <p:txBody>
          <a:bodyPr lIns="0" tIns="0" rIns="0" bIns="0" anchor="t" anchorCtr="0">
            <a:noAutofit/>
          </a:bodyPr>
          <a:lstStyle>
            <a:lvl1pPr marL="0" indent="0">
              <a:buNone/>
              <a:defRPr sz="1800" b="1" i="0">
                <a:solidFill>
                  <a:srgbClr val="415064"/>
                </a:solidFill>
                <a:latin typeface="Arial" panose="020B0604020202020204" pitchFamily="34" charset="0"/>
                <a:ea typeface="Arial" panose="020B0604020202020204" pitchFamily="34" charset="0"/>
                <a:cs typeface="Arial" panose="020B0604020202020204" pitchFamily="34"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it-IT" dirty="0"/>
              <a:t>Titolo</a:t>
            </a:r>
          </a:p>
        </p:txBody>
      </p:sp>
      <p:sp>
        <p:nvSpPr>
          <p:cNvPr id="2" name="CasellaDiTesto 1">
            <a:extLst>
              <a:ext uri="{FF2B5EF4-FFF2-40B4-BE49-F238E27FC236}">
                <a16:creationId xmlns:a16="http://schemas.microsoft.com/office/drawing/2014/main" id="{4873CF62-E9B9-AA4C-91B2-948E7D2EBC46}"/>
              </a:ext>
            </a:extLst>
          </p:cNvPr>
          <p:cNvSpPr txBox="1"/>
          <p:nvPr userDrawn="1"/>
        </p:nvSpPr>
        <p:spPr>
          <a:xfrm>
            <a:off x="8383604" y="4788568"/>
            <a:ext cx="0" cy="0"/>
          </a:xfrm>
          <a:prstGeom prst="rect">
            <a:avLst/>
          </a:prstGeom>
        </p:spPr>
        <p:txBody>
          <a:bodyPr vert="horz" wrap="none" lIns="91440" tIns="45720" rIns="91440" bIns="45720" rtlCol="0" anchor="b">
            <a:normAutofit fontScale="25000" lnSpcReduction="20000"/>
          </a:bodyPr>
          <a:lstStyle/>
          <a:p>
            <a:pPr algn="l"/>
            <a:endParaRPr lang="it-IT" b="0" i="0" dirty="0">
              <a:latin typeface="Bressay" panose="02040503050505020203" pitchFamily="18" charset="77"/>
            </a:endParaRPr>
          </a:p>
        </p:txBody>
      </p:sp>
      <p:sp>
        <p:nvSpPr>
          <p:cNvPr id="3" name="CasellaDiTesto 2">
            <a:extLst>
              <a:ext uri="{FF2B5EF4-FFF2-40B4-BE49-F238E27FC236}">
                <a16:creationId xmlns:a16="http://schemas.microsoft.com/office/drawing/2014/main" id="{09870BD2-13C1-B342-B70E-CFFFFB887BC3}"/>
              </a:ext>
            </a:extLst>
          </p:cNvPr>
          <p:cNvSpPr txBox="1"/>
          <p:nvPr userDrawn="1"/>
        </p:nvSpPr>
        <p:spPr>
          <a:xfrm>
            <a:off x="8667549" y="4827069"/>
            <a:ext cx="0" cy="0"/>
          </a:xfrm>
          <a:prstGeom prst="rect">
            <a:avLst/>
          </a:prstGeom>
        </p:spPr>
        <p:txBody>
          <a:bodyPr vert="horz" wrap="none" lIns="91440" tIns="45720" rIns="91440" bIns="45720" rtlCol="0" anchor="b">
            <a:normAutofit fontScale="25000" lnSpcReduction="20000"/>
          </a:bodyPr>
          <a:lstStyle/>
          <a:p>
            <a:pPr algn="l"/>
            <a:endParaRPr lang="it-IT" b="0" i="0" dirty="0">
              <a:latin typeface="Bressay" panose="02040503050505020203" pitchFamily="18" charset="77"/>
            </a:endParaRPr>
          </a:p>
        </p:txBody>
      </p:sp>
      <p:sp>
        <p:nvSpPr>
          <p:cNvPr id="4" name="CasellaDiTesto 3">
            <a:extLst>
              <a:ext uri="{FF2B5EF4-FFF2-40B4-BE49-F238E27FC236}">
                <a16:creationId xmlns:a16="http://schemas.microsoft.com/office/drawing/2014/main" id="{A04EEB3B-24B3-6B48-8B74-01E69E8B628F}"/>
              </a:ext>
            </a:extLst>
          </p:cNvPr>
          <p:cNvSpPr txBox="1"/>
          <p:nvPr userDrawn="1"/>
        </p:nvSpPr>
        <p:spPr>
          <a:xfrm>
            <a:off x="8744552" y="4822257"/>
            <a:ext cx="0" cy="0"/>
          </a:xfrm>
          <a:prstGeom prst="rect">
            <a:avLst/>
          </a:prstGeom>
        </p:spPr>
        <p:txBody>
          <a:bodyPr vert="horz" wrap="none" lIns="91440" tIns="45720" rIns="91440" bIns="45720" rtlCol="0" anchor="b">
            <a:normAutofit fontScale="25000" lnSpcReduction="20000"/>
          </a:bodyPr>
          <a:lstStyle/>
          <a:p>
            <a:pPr algn="l"/>
            <a:endParaRPr lang="it-IT" b="0" i="0" dirty="0">
              <a:latin typeface="Bressay" panose="02040503050505020203" pitchFamily="18" charset="77"/>
            </a:endParaRPr>
          </a:p>
        </p:txBody>
      </p:sp>
      <p:sp>
        <p:nvSpPr>
          <p:cNvPr id="17" name="Title 1">
            <a:extLst>
              <a:ext uri="{FF2B5EF4-FFF2-40B4-BE49-F238E27FC236}">
                <a16:creationId xmlns:a16="http://schemas.microsoft.com/office/drawing/2014/main" id="{9A230F14-57A8-BA4C-987B-74CBBCA35D17}"/>
              </a:ext>
            </a:extLst>
          </p:cNvPr>
          <p:cNvSpPr>
            <a:spLocks noGrp="1"/>
          </p:cNvSpPr>
          <p:nvPr>
            <p:ph type="ctrTitle" hasCustomPrompt="1"/>
          </p:nvPr>
        </p:nvSpPr>
        <p:spPr>
          <a:xfrm>
            <a:off x="250824" y="1152000"/>
            <a:ext cx="8642351" cy="3364438"/>
          </a:xfrm>
        </p:spPr>
        <p:txBody>
          <a:bodyPr lIns="0" tIns="0" rIns="0" bIns="0" anchor="t" anchorCtr="0">
            <a:normAutofit/>
          </a:bodyPr>
          <a:lstStyle>
            <a:lvl1pPr algn="l">
              <a:lnSpc>
                <a:spcPct val="100000"/>
              </a:lnSpc>
              <a:spcBef>
                <a:spcPts val="600"/>
              </a:spcBef>
              <a:spcAft>
                <a:spcPts val="600"/>
              </a:spcAft>
              <a:defRPr sz="1400" b="0" i="0" baseline="0">
                <a:solidFill>
                  <a:srgbClr val="415064"/>
                </a:solidFill>
                <a:latin typeface="Arial" panose="020B0604020202020204" pitchFamily="34" charset="0"/>
                <a:ea typeface="Arial" panose="020B0604020202020204" pitchFamily="34" charset="0"/>
                <a:cs typeface="Arial" panose="020B0604020202020204" pitchFamily="34" charset="0"/>
              </a:defRPr>
            </a:lvl1pPr>
          </a:lstStyle>
          <a:p>
            <a:r>
              <a:rPr lang="it-IT" dirty="0"/>
              <a:t>Testo </a:t>
            </a:r>
            <a:r>
              <a:rPr lang="it-IT" dirty="0" err="1"/>
              <a:t>lorem</a:t>
            </a:r>
            <a:r>
              <a:rPr lang="it-IT" dirty="0"/>
              <a:t> ipsum </a:t>
            </a:r>
            <a:r>
              <a:rPr lang="it-IT" dirty="0" err="1"/>
              <a:t>dolor</a:t>
            </a:r>
            <a:r>
              <a:rPr lang="it-IT" dirty="0"/>
              <a:t> </a:t>
            </a:r>
            <a:r>
              <a:rPr lang="it-IT" dirty="0" err="1"/>
              <a:t>sit</a:t>
            </a:r>
            <a:r>
              <a:rPr lang="it-IT" dirty="0"/>
              <a:t> </a:t>
            </a:r>
            <a:r>
              <a:rPr lang="it-IT" dirty="0" err="1"/>
              <a:t>amet</a:t>
            </a:r>
            <a:r>
              <a:rPr lang="it-IT" dirty="0"/>
              <a:t>, </a:t>
            </a:r>
            <a:r>
              <a:rPr lang="it-IT" dirty="0" err="1"/>
              <a:t>consectetur</a:t>
            </a:r>
            <a:r>
              <a:rPr lang="it-IT" dirty="0"/>
              <a:t> </a:t>
            </a:r>
            <a:r>
              <a:rPr lang="it-IT" dirty="0" err="1"/>
              <a:t>adipiscing</a:t>
            </a:r>
            <a:r>
              <a:rPr lang="it-IT" dirty="0"/>
              <a:t> </a:t>
            </a:r>
            <a:r>
              <a:rPr lang="it-IT" dirty="0" err="1"/>
              <a:t>elit</a:t>
            </a:r>
            <a:r>
              <a:rPr lang="it-IT" dirty="0"/>
              <a:t>, </a:t>
            </a:r>
            <a:r>
              <a:rPr lang="it-IT" dirty="0" err="1"/>
              <a:t>sed</a:t>
            </a:r>
            <a:r>
              <a:rPr lang="it-IT" dirty="0"/>
              <a:t> do </a:t>
            </a:r>
            <a:r>
              <a:rPr lang="it-IT" dirty="0" err="1"/>
              <a:t>eiusmod</a:t>
            </a:r>
            <a:r>
              <a:rPr lang="it-IT" dirty="0"/>
              <a:t> </a:t>
            </a:r>
            <a:r>
              <a:rPr lang="it-IT" dirty="0" err="1"/>
              <a:t>tempor</a:t>
            </a:r>
            <a:r>
              <a:rPr lang="it-IT" dirty="0"/>
              <a:t> </a:t>
            </a:r>
            <a:r>
              <a:rPr lang="it-IT" dirty="0" err="1"/>
              <a:t>incididunt</a:t>
            </a:r>
            <a:r>
              <a:rPr lang="it-IT" dirty="0"/>
              <a:t> ut </a:t>
            </a:r>
            <a:r>
              <a:rPr lang="it-IT" dirty="0" err="1"/>
              <a:t>labore</a:t>
            </a:r>
            <a:r>
              <a:rPr lang="it-IT" dirty="0"/>
              <a:t> et dolore magna </a:t>
            </a:r>
            <a:r>
              <a:rPr lang="it-IT" dirty="0" err="1"/>
              <a:t>aliqua</a:t>
            </a:r>
            <a:r>
              <a:rPr lang="it-IT" dirty="0"/>
              <a:t>. Ut </a:t>
            </a:r>
            <a:r>
              <a:rPr lang="it-IT" dirty="0" err="1"/>
              <a:t>enim</a:t>
            </a:r>
            <a:r>
              <a:rPr lang="it-IT" dirty="0"/>
              <a:t> ad </a:t>
            </a:r>
            <a:r>
              <a:rPr lang="it-IT" dirty="0" err="1"/>
              <a:t>minim</a:t>
            </a:r>
            <a:r>
              <a:rPr lang="it-IT" dirty="0"/>
              <a:t> </a:t>
            </a:r>
            <a:r>
              <a:rPr lang="it-IT" dirty="0" err="1"/>
              <a:t>veniam</a:t>
            </a:r>
            <a:r>
              <a:rPr lang="it-IT" dirty="0"/>
              <a:t>, </a:t>
            </a:r>
            <a:r>
              <a:rPr lang="it-IT" dirty="0" err="1"/>
              <a:t>quis</a:t>
            </a:r>
            <a:r>
              <a:rPr lang="it-IT" dirty="0"/>
              <a:t> </a:t>
            </a:r>
            <a:r>
              <a:rPr lang="it-IT" dirty="0" err="1"/>
              <a:t>nostrud</a:t>
            </a:r>
            <a:r>
              <a:rPr lang="it-IT" dirty="0"/>
              <a:t> </a:t>
            </a:r>
            <a:r>
              <a:rPr lang="it-IT" dirty="0" err="1"/>
              <a:t>exercitation</a:t>
            </a:r>
            <a:r>
              <a:rPr lang="it-IT" dirty="0"/>
              <a:t> </a:t>
            </a:r>
            <a:r>
              <a:rPr lang="it-IT" dirty="0" err="1"/>
              <a:t>ullamco</a:t>
            </a:r>
            <a:r>
              <a:rPr lang="it-IT" dirty="0"/>
              <a:t> laboris </a:t>
            </a:r>
            <a:r>
              <a:rPr lang="it-IT" dirty="0" err="1"/>
              <a:t>nisi</a:t>
            </a:r>
            <a:r>
              <a:rPr lang="it-IT" dirty="0"/>
              <a:t> ut </a:t>
            </a:r>
            <a:r>
              <a:rPr lang="it-IT" dirty="0" err="1"/>
              <a:t>aliquip</a:t>
            </a:r>
            <a:r>
              <a:rPr lang="it-IT" dirty="0"/>
              <a:t> ex ea </a:t>
            </a:r>
            <a:r>
              <a:rPr lang="it-IT" dirty="0" err="1"/>
              <a:t>commodo</a:t>
            </a:r>
            <a:r>
              <a:rPr lang="it-IT" dirty="0"/>
              <a:t> </a:t>
            </a:r>
            <a:r>
              <a:rPr lang="it-IT" dirty="0" err="1"/>
              <a:t>consequat</a:t>
            </a:r>
            <a:r>
              <a:rPr lang="it-IT" dirty="0"/>
              <a:t>.</a:t>
            </a:r>
            <a:endParaRPr lang="en-US" dirty="0"/>
          </a:p>
        </p:txBody>
      </p:sp>
      <p:sp>
        <p:nvSpPr>
          <p:cNvPr id="11" name="Slide Number Placeholder 5">
            <a:extLst>
              <a:ext uri="{FF2B5EF4-FFF2-40B4-BE49-F238E27FC236}">
                <a16:creationId xmlns:a16="http://schemas.microsoft.com/office/drawing/2014/main" id="{C2E5E3D6-439F-9547-BB50-DEEEE4BE160E}"/>
              </a:ext>
            </a:extLst>
          </p:cNvPr>
          <p:cNvSpPr>
            <a:spLocks noGrp="1"/>
          </p:cNvSpPr>
          <p:nvPr>
            <p:ph type="sldNum" sz="quarter" idx="12"/>
          </p:nvPr>
        </p:nvSpPr>
        <p:spPr>
          <a:xfrm>
            <a:off x="250825" y="4723393"/>
            <a:ext cx="1008062" cy="183687"/>
          </a:xfrm>
        </p:spPr>
        <p:txBody>
          <a:bodyPr lIns="0" tIns="0" rIns="0" bIns="0" anchor="b" anchorCtr="0"/>
          <a:lstStyle>
            <a:lvl1pPr algn="l">
              <a:defRPr sz="800" b="0" i="0">
                <a:solidFill>
                  <a:srgbClr val="415064"/>
                </a:solidFill>
                <a:latin typeface="Arial" panose="020B0604020202020204" pitchFamily="34" charset="0"/>
                <a:ea typeface="Arial" panose="020B0604020202020204" pitchFamily="34" charset="0"/>
                <a:cs typeface="Arial" panose="020B0604020202020204" pitchFamily="34" charset="0"/>
              </a:defRPr>
            </a:lvl1pPr>
          </a:lstStyle>
          <a:p>
            <a:fld id="{608DA0FE-9C19-F746-8419-6700E348BF78}" type="slidenum">
              <a:rPr lang="it-IT" smtClean="0"/>
              <a:pPr/>
              <a:t>‹N›</a:t>
            </a:fld>
            <a:endParaRPr lang="it-IT" dirty="0"/>
          </a:p>
        </p:txBody>
      </p:sp>
      <p:sp>
        <p:nvSpPr>
          <p:cNvPr id="6" name="Segnaposto testo 5">
            <a:extLst>
              <a:ext uri="{FF2B5EF4-FFF2-40B4-BE49-F238E27FC236}">
                <a16:creationId xmlns:a16="http://schemas.microsoft.com/office/drawing/2014/main" id="{2175761E-24CE-4844-82D4-75637B8A2791}"/>
              </a:ext>
            </a:extLst>
          </p:cNvPr>
          <p:cNvSpPr>
            <a:spLocks noGrp="1"/>
          </p:cNvSpPr>
          <p:nvPr>
            <p:ph type="body" sz="quarter" idx="14" hasCustomPrompt="1"/>
          </p:nvPr>
        </p:nvSpPr>
        <p:spPr>
          <a:xfrm>
            <a:off x="250825" y="598394"/>
            <a:ext cx="6445250" cy="287337"/>
          </a:xfrm>
        </p:spPr>
        <p:txBody>
          <a:bodyPr lIns="0" tIns="0" rIns="0" bIns="0" anchor="t">
            <a:noAutofit/>
          </a:bodyPr>
          <a:lstStyle>
            <a:lvl1pPr marL="0" indent="0">
              <a:buNone/>
              <a:defRPr sz="1600">
                <a:solidFill>
                  <a:schemeClr val="accent6"/>
                </a:solidFill>
              </a:defRPr>
            </a:lvl1pPr>
          </a:lstStyle>
          <a:p>
            <a:pPr lvl="0"/>
            <a:r>
              <a:rPr lang="it-IT" dirty="0"/>
              <a:t>Sottotitolo</a:t>
            </a:r>
          </a:p>
        </p:txBody>
      </p:sp>
      <p:pic>
        <p:nvPicPr>
          <p:cNvPr id="10" name="Immagin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023490" y="3978876"/>
            <a:ext cx="2263656" cy="1600949"/>
          </a:xfrm>
          <a:prstGeom prst="rect">
            <a:avLst/>
          </a:prstGeom>
        </p:spPr>
      </p:pic>
    </p:spTree>
    <p:extLst>
      <p:ext uri="{BB962C8B-B14F-4D97-AF65-F5344CB8AC3E}">
        <p14:creationId xmlns:p14="http://schemas.microsoft.com/office/powerpoint/2010/main" val="2824810518"/>
      </p:ext>
    </p:extLst>
  </p:cSld>
  <p:clrMapOvr>
    <a:masterClrMapping/>
  </p:clrMapOvr>
  <p:extLst mod="1">
    <p:ext uri="{DCECCB84-F9BA-43D5-87BE-67443E8EF086}">
      <p15:sldGuideLst xmlns:p15="http://schemas.microsoft.com/office/powerpoint/2012/main">
        <p15:guide id="1" orient="horz" pos="554" userDrawn="1">
          <p15:clr>
            <a:srgbClr val="FBAE40"/>
          </p15:clr>
        </p15:guide>
        <p15:guide id="2" orient="horz" pos="373" userDrawn="1">
          <p15:clr>
            <a:srgbClr val="FBAE40"/>
          </p15:clr>
        </p15:guide>
        <p15:guide id="3" orient="horz" pos="35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lide testo e immagine">
    <p:bg>
      <p:bgPr>
        <a:solidFill>
          <a:schemeClr val="bg1"/>
        </a:solidFill>
        <a:effectLst/>
      </p:bgPr>
    </p:bg>
    <p:spTree>
      <p:nvGrpSpPr>
        <p:cNvPr id="1" name=""/>
        <p:cNvGrpSpPr/>
        <p:nvPr/>
      </p:nvGrpSpPr>
      <p:grpSpPr>
        <a:xfrm>
          <a:off x="0" y="0"/>
          <a:ext cx="0" cy="0"/>
          <a:chOff x="0" y="0"/>
          <a:chExt cx="0" cy="0"/>
        </a:xfrm>
      </p:grpSpPr>
      <p:sp>
        <p:nvSpPr>
          <p:cNvPr id="16" name="Text Placeholder 2">
            <a:extLst>
              <a:ext uri="{FF2B5EF4-FFF2-40B4-BE49-F238E27FC236}">
                <a16:creationId xmlns:a16="http://schemas.microsoft.com/office/drawing/2014/main" id="{7D3786A9-8315-4B48-8BA0-D2FF4F8A8DB3}"/>
              </a:ext>
            </a:extLst>
          </p:cNvPr>
          <p:cNvSpPr>
            <a:spLocks noGrp="1" noChangeAspect="1"/>
          </p:cNvSpPr>
          <p:nvPr>
            <p:ph type="body" idx="13" hasCustomPrompt="1"/>
          </p:nvPr>
        </p:nvSpPr>
        <p:spPr>
          <a:xfrm>
            <a:off x="250825" y="268288"/>
            <a:ext cx="6445250" cy="287337"/>
          </a:xfrm>
        </p:spPr>
        <p:txBody>
          <a:bodyPr lIns="0" tIns="0" rIns="0" bIns="0" anchor="t" anchorCtr="0">
            <a:noAutofit/>
          </a:bodyPr>
          <a:lstStyle>
            <a:lvl1pPr marL="0" indent="0">
              <a:buNone/>
              <a:defRPr sz="1800" b="1" i="0">
                <a:solidFill>
                  <a:srgbClr val="415064"/>
                </a:solidFill>
                <a:latin typeface="Arial" panose="020B0604020202020204" pitchFamily="34" charset="0"/>
                <a:ea typeface="Arial" panose="020B0604020202020204" pitchFamily="34" charset="0"/>
                <a:cs typeface="Arial" panose="020B0604020202020204" pitchFamily="34"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it-IT" dirty="0"/>
              <a:t>Titolo</a:t>
            </a:r>
          </a:p>
        </p:txBody>
      </p:sp>
      <p:sp>
        <p:nvSpPr>
          <p:cNvPr id="2" name="CasellaDiTesto 1">
            <a:extLst>
              <a:ext uri="{FF2B5EF4-FFF2-40B4-BE49-F238E27FC236}">
                <a16:creationId xmlns:a16="http://schemas.microsoft.com/office/drawing/2014/main" id="{4873CF62-E9B9-AA4C-91B2-948E7D2EBC46}"/>
              </a:ext>
            </a:extLst>
          </p:cNvPr>
          <p:cNvSpPr txBox="1"/>
          <p:nvPr userDrawn="1"/>
        </p:nvSpPr>
        <p:spPr>
          <a:xfrm>
            <a:off x="8383604" y="4788568"/>
            <a:ext cx="0" cy="0"/>
          </a:xfrm>
          <a:prstGeom prst="rect">
            <a:avLst/>
          </a:prstGeom>
        </p:spPr>
        <p:txBody>
          <a:bodyPr vert="horz" wrap="none" lIns="91440" tIns="45720" rIns="91440" bIns="45720" rtlCol="0" anchor="b">
            <a:normAutofit fontScale="25000" lnSpcReduction="20000"/>
          </a:bodyPr>
          <a:lstStyle/>
          <a:p>
            <a:pPr algn="l"/>
            <a:endParaRPr lang="it-IT" b="0" i="0" dirty="0">
              <a:latin typeface="Bressay" panose="02040503050505020203" pitchFamily="18" charset="77"/>
            </a:endParaRPr>
          </a:p>
        </p:txBody>
      </p:sp>
      <p:sp>
        <p:nvSpPr>
          <p:cNvPr id="3" name="CasellaDiTesto 2">
            <a:extLst>
              <a:ext uri="{FF2B5EF4-FFF2-40B4-BE49-F238E27FC236}">
                <a16:creationId xmlns:a16="http://schemas.microsoft.com/office/drawing/2014/main" id="{09870BD2-13C1-B342-B70E-CFFFFB887BC3}"/>
              </a:ext>
            </a:extLst>
          </p:cNvPr>
          <p:cNvSpPr txBox="1"/>
          <p:nvPr userDrawn="1"/>
        </p:nvSpPr>
        <p:spPr>
          <a:xfrm>
            <a:off x="8667549" y="4827069"/>
            <a:ext cx="0" cy="0"/>
          </a:xfrm>
          <a:prstGeom prst="rect">
            <a:avLst/>
          </a:prstGeom>
        </p:spPr>
        <p:txBody>
          <a:bodyPr vert="horz" wrap="none" lIns="91440" tIns="45720" rIns="91440" bIns="45720" rtlCol="0" anchor="b">
            <a:normAutofit fontScale="25000" lnSpcReduction="20000"/>
          </a:bodyPr>
          <a:lstStyle/>
          <a:p>
            <a:pPr algn="l"/>
            <a:endParaRPr lang="it-IT" b="0" i="0" dirty="0">
              <a:latin typeface="Bressay" panose="02040503050505020203" pitchFamily="18" charset="77"/>
            </a:endParaRPr>
          </a:p>
        </p:txBody>
      </p:sp>
      <p:sp>
        <p:nvSpPr>
          <p:cNvPr id="4" name="CasellaDiTesto 3">
            <a:extLst>
              <a:ext uri="{FF2B5EF4-FFF2-40B4-BE49-F238E27FC236}">
                <a16:creationId xmlns:a16="http://schemas.microsoft.com/office/drawing/2014/main" id="{A04EEB3B-24B3-6B48-8B74-01E69E8B628F}"/>
              </a:ext>
            </a:extLst>
          </p:cNvPr>
          <p:cNvSpPr txBox="1"/>
          <p:nvPr userDrawn="1"/>
        </p:nvSpPr>
        <p:spPr>
          <a:xfrm>
            <a:off x="8744552" y="4822257"/>
            <a:ext cx="0" cy="0"/>
          </a:xfrm>
          <a:prstGeom prst="rect">
            <a:avLst/>
          </a:prstGeom>
        </p:spPr>
        <p:txBody>
          <a:bodyPr vert="horz" wrap="none" lIns="91440" tIns="45720" rIns="91440" bIns="45720" rtlCol="0" anchor="b">
            <a:normAutofit fontScale="25000" lnSpcReduction="20000"/>
          </a:bodyPr>
          <a:lstStyle/>
          <a:p>
            <a:pPr algn="l"/>
            <a:endParaRPr lang="it-IT" b="0" i="0" dirty="0">
              <a:latin typeface="Bressay" panose="02040503050505020203" pitchFamily="18" charset="77"/>
            </a:endParaRPr>
          </a:p>
        </p:txBody>
      </p:sp>
      <p:sp>
        <p:nvSpPr>
          <p:cNvPr id="11" name="Segnaposto immagine 8">
            <a:extLst>
              <a:ext uri="{FF2B5EF4-FFF2-40B4-BE49-F238E27FC236}">
                <a16:creationId xmlns:a16="http://schemas.microsoft.com/office/drawing/2014/main" id="{AFC5C4D4-844B-3246-BF2B-2C65138A4FB9}"/>
              </a:ext>
            </a:extLst>
          </p:cNvPr>
          <p:cNvSpPr>
            <a:spLocks noGrp="1"/>
          </p:cNvSpPr>
          <p:nvPr>
            <p:ph type="pic" sz="quarter" idx="14"/>
          </p:nvPr>
        </p:nvSpPr>
        <p:spPr>
          <a:xfrm>
            <a:off x="3563939" y="1152000"/>
            <a:ext cx="5329236" cy="3364414"/>
          </a:xfrm>
        </p:spPr>
        <p:txBody>
          <a:bodyPr/>
          <a:lstStyle>
            <a:lvl1pPr marL="0" indent="0">
              <a:buNone/>
              <a:defRPr/>
            </a:lvl1pPr>
          </a:lstStyle>
          <a:p>
            <a:endParaRPr lang="it-IT" dirty="0"/>
          </a:p>
        </p:txBody>
      </p:sp>
      <p:sp>
        <p:nvSpPr>
          <p:cNvPr id="12" name="CasellaDiTesto 11">
            <a:extLst>
              <a:ext uri="{FF2B5EF4-FFF2-40B4-BE49-F238E27FC236}">
                <a16:creationId xmlns:a16="http://schemas.microsoft.com/office/drawing/2014/main" id="{743C5636-95C7-364E-8E8A-9F8B5003973C}"/>
              </a:ext>
            </a:extLst>
          </p:cNvPr>
          <p:cNvSpPr txBox="1"/>
          <p:nvPr userDrawn="1"/>
        </p:nvSpPr>
        <p:spPr>
          <a:xfrm>
            <a:off x="1559293" y="1636295"/>
            <a:ext cx="0" cy="0"/>
          </a:xfrm>
          <a:prstGeom prst="rect">
            <a:avLst/>
          </a:prstGeom>
        </p:spPr>
        <p:txBody>
          <a:bodyPr vert="horz" wrap="none" lIns="91440" tIns="45720" rIns="91440" bIns="45720" rtlCol="0" anchor="b">
            <a:normAutofit fontScale="25000" lnSpcReduction="20000"/>
          </a:bodyPr>
          <a:lstStyle/>
          <a:p>
            <a:pPr algn="l"/>
            <a:endParaRPr lang="it-IT" b="0" i="0" dirty="0">
              <a:latin typeface="Bressay" panose="02040503050505020203" pitchFamily="18" charset="77"/>
            </a:endParaRPr>
          </a:p>
        </p:txBody>
      </p:sp>
      <p:sp>
        <p:nvSpPr>
          <p:cNvPr id="18" name="Title 1">
            <a:extLst>
              <a:ext uri="{FF2B5EF4-FFF2-40B4-BE49-F238E27FC236}">
                <a16:creationId xmlns:a16="http://schemas.microsoft.com/office/drawing/2014/main" id="{884876A4-1888-8F43-9CCB-82F4F96E61E0}"/>
              </a:ext>
            </a:extLst>
          </p:cNvPr>
          <p:cNvSpPr>
            <a:spLocks noGrp="1"/>
          </p:cNvSpPr>
          <p:nvPr>
            <p:ph type="ctrTitle" hasCustomPrompt="1"/>
          </p:nvPr>
        </p:nvSpPr>
        <p:spPr>
          <a:xfrm>
            <a:off x="250826" y="1152000"/>
            <a:ext cx="3168650" cy="3459291"/>
          </a:xfrm>
        </p:spPr>
        <p:txBody>
          <a:bodyPr lIns="0" tIns="0" rIns="0" bIns="0" anchor="t" anchorCtr="0">
            <a:normAutofit/>
          </a:bodyPr>
          <a:lstStyle>
            <a:lvl1pPr algn="l">
              <a:lnSpc>
                <a:spcPct val="100000"/>
              </a:lnSpc>
              <a:spcBef>
                <a:spcPts val="600"/>
              </a:spcBef>
              <a:spcAft>
                <a:spcPts val="600"/>
              </a:spcAft>
              <a:defRPr sz="1400" b="0" i="0">
                <a:solidFill>
                  <a:srgbClr val="415064"/>
                </a:solidFill>
                <a:latin typeface="Arial" panose="020B0604020202020204" pitchFamily="34" charset="0"/>
                <a:ea typeface="Arial" panose="020B0604020202020204" pitchFamily="34" charset="0"/>
                <a:cs typeface="Arial" panose="020B0604020202020204" pitchFamily="34" charset="0"/>
              </a:defRPr>
            </a:lvl1pPr>
          </a:lstStyle>
          <a:p>
            <a:r>
              <a:rPr lang="it-IT" dirty="0"/>
              <a:t>Testo </a:t>
            </a:r>
            <a:r>
              <a:rPr lang="it-IT" dirty="0" err="1"/>
              <a:t>lorem</a:t>
            </a:r>
            <a:r>
              <a:rPr lang="it-IT" dirty="0"/>
              <a:t> ipsum </a:t>
            </a:r>
            <a:r>
              <a:rPr lang="it-IT" dirty="0" err="1"/>
              <a:t>dolor</a:t>
            </a:r>
            <a:r>
              <a:rPr lang="it-IT" dirty="0"/>
              <a:t> </a:t>
            </a:r>
            <a:r>
              <a:rPr lang="it-IT" dirty="0" err="1"/>
              <a:t>sit</a:t>
            </a:r>
            <a:r>
              <a:rPr lang="it-IT" dirty="0"/>
              <a:t> </a:t>
            </a:r>
            <a:r>
              <a:rPr lang="it-IT" dirty="0" err="1"/>
              <a:t>amet</a:t>
            </a:r>
            <a:r>
              <a:rPr lang="it-IT" dirty="0"/>
              <a:t>, </a:t>
            </a:r>
            <a:r>
              <a:rPr lang="it-IT" dirty="0" err="1"/>
              <a:t>consectetur</a:t>
            </a:r>
            <a:r>
              <a:rPr lang="it-IT" dirty="0"/>
              <a:t> </a:t>
            </a:r>
            <a:r>
              <a:rPr lang="it-IT" dirty="0" err="1"/>
              <a:t>adipiscing</a:t>
            </a:r>
            <a:r>
              <a:rPr lang="it-IT" dirty="0"/>
              <a:t> </a:t>
            </a:r>
            <a:r>
              <a:rPr lang="it-IT" dirty="0" err="1"/>
              <a:t>elit</a:t>
            </a:r>
            <a:r>
              <a:rPr lang="it-IT" dirty="0"/>
              <a:t>, </a:t>
            </a:r>
            <a:r>
              <a:rPr lang="it-IT" dirty="0" err="1"/>
              <a:t>sed</a:t>
            </a:r>
            <a:r>
              <a:rPr lang="it-IT" dirty="0"/>
              <a:t> do </a:t>
            </a:r>
            <a:r>
              <a:rPr lang="it-IT" dirty="0" err="1"/>
              <a:t>eiusmod</a:t>
            </a:r>
            <a:r>
              <a:rPr lang="it-IT" dirty="0"/>
              <a:t> </a:t>
            </a:r>
            <a:r>
              <a:rPr lang="it-IT" dirty="0" err="1"/>
              <a:t>tempor</a:t>
            </a:r>
            <a:r>
              <a:rPr lang="it-IT" dirty="0"/>
              <a:t> </a:t>
            </a:r>
            <a:r>
              <a:rPr lang="it-IT" dirty="0" err="1"/>
              <a:t>incididunt</a:t>
            </a:r>
            <a:r>
              <a:rPr lang="it-IT" dirty="0"/>
              <a:t> ut </a:t>
            </a:r>
            <a:r>
              <a:rPr lang="it-IT" dirty="0" err="1"/>
              <a:t>labore</a:t>
            </a:r>
            <a:r>
              <a:rPr lang="it-IT" dirty="0"/>
              <a:t> et dolore magna </a:t>
            </a:r>
            <a:r>
              <a:rPr lang="it-IT" dirty="0" err="1"/>
              <a:t>aliqua</a:t>
            </a:r>
            <a:r>
              <a:rPr lang="it-IT" dirty="0"/>
              <a:t>. Ut </a:t>
            </a:r>
            <a:r>
              <a:rPr lang="it-IT" dirty="0" err="1"/>
              <a:t>enim</a:t>
            </a:r>
            <a:r>
              <a:rPr lang="it-IT" dirty="0"/>
              <a:t> ad </a:t>
            </a:r>
            <a:r>
              <a:rPr lang="it-IT" dirty="0" err="1"/>
              <a:t>minim</a:t>
            </a:r>
            <a:r>
              <a:rPr lang="it-IT" dirty="0"/>
              <a:t> </a:t>
            </a:r>
            <a:r>
              <a:rPr lang="it-IT" dirty="0" err="1"/>
              <a:t>veniam</a:t>
            </a:r>
            <a:r>
              <a:rPr lang="it-IT" dirty="0"/>
              <a:t>, </a:t>
            </a:r>
            <a:r>
              <a:rPr lang="it-IT" dirty="0" err="1"/>
              <a:t>quis</a:t>
            </a:r>
            <a:r>
              <a:rPr lang="it-IT" dirty="0"/>
              <a:t> </a:t>
            </a:r>
            <a:r>
              <a:rPr lang="it-IT" dirty="0" err="1"/>
              <a:t>nostrud</a:t>
            </a:r>
            <a:r>
              <a:rPr lang="it-IT" dirty="0"/>
              <a:t> </a:t>
            </a:r>
            <a:r>
              <a:rPr lang="it-IT" dirty="0" err="1"/>
              <a:t>exercitation</a:t>
            </a:r>
            <a:r>
              <a:rPr lang="it-IT" dirty="0"/>
              <a:t> </a:t>
            </a:r>
            <a:r>
              <a:rPr lang="it-IT" dirty="0" err="1"/>
              <a:t>ullamco</a:t>
            </a:r>
            <a:r>
              <a:rPr lang="it-IT" dirty="0"/>
              <a:t> laboris </a:t>
            </a:r>
            <a:r>
              <a:rPr lang="it-IT" dirty="0" err="1"/>
              <a:t>nisi</a:t>
            </a:r>
            <a:r>
              <a:rPr lang="it-IT" dirty="0"/>
              <a:t> ut </a:t>
            </a:r>
            <a:r>
              <a:rPr lang="it-IT" dirty="0" err="1"/>
              <a:t>aliquip</a:t>
            </a:r>
            <a:r>
              <a:rPr lang="it-IT" dirty="0"/>
              <a:t> ex ea </a:t>
            </a:r>
            <a:r>
              <a:rPr lang="it-IT" dirty="0" err="1"/>
              <a:t>commodo</a:t>
            </a:r>
            <a:r>
              <a:rPr lang="it-IT" dirty="0"/>
              <a:t> </a:t>
            </a:r>
            <a:r>
              <a:rPr lang="it-IT" dirty="0" err="1"/>
              <a:t>consequat</a:t>
            </a:r>
            <a:r>
              <a:rPr lang="it-IT" dirty="0"/>
              <a:t>.</a:t>
            </a:r>
            <a:endParaRPr lang="en-US" dirty="0"/>
          </a:p>
        </p:txBody>
      </p:sp>
      <p:sp>
        <p:nvSpPr>
          <p:cNvPr id="13" name="Slide Number Placeholder 5">
            <a:extLst>
              <a:ext uri="{FF2B5EF4-FFF2-40B4-BE49-F238E27FC236}">
                <a16:creationId xmlns:a16="http://schemas.microsoft.com/office/drawing/2014/main" id="{205133DB-4C96-5745-8EE0-AA29526F2DDA}"/>
              </a:ext>
            </a:extLst>
          </p:cNvPr>
          <p:cNvSpPr>
            <a:spLocks noGrp="1"/>
          </p:cNvSpPr>
          <p:nvPr>
            <p:ph type="sldNum" sz="quarter" idx="12"/>
          </p:nvPr>
        </p:nvSpPr>
        <p:spPr>
          <a:xfrm>
            <a:off x="250825" y="4723393"/>
            <a:ext cx="1008062" cy="183687"/>
          </a:xfrm>
        </p:spPr>
        <p:txBody>
          <a:bodyPr lIns="0" tIns="0" rIns="0" bIns="0" anchor="b" anchorCtr="0"/>
          <a:lstStyle>
            <a:lvl1pPr algn="l">
              <a:defRPr sz="800" b="0" i="0">
                <a:solidFill>
                  <a:srgbClr val="415064"/>
                </a:solidFill>
                <a:latin typeface="Arial" panose="020B0604020202020204" pitchFamily="34" charset="0"/>
                <a:ea typeface="Arial" panose="020B0604020202020204" pitchFamily="34" charset="0"/>
                <a:cs typeface="Arial" panose="020B0604020202020204" pitchFamily="34" charset="0"/>
              </a:defRPr>
            </a:lvl1pPr>
          </a:lstStyle>
          <a:p>
            <a:fld id="{608DA0FE-9C19-F746-8419-6700E348BF78}" type="slidenum">
              <a:rPr lang="it-IT" smtClean="0"/>
              <a:pPr/>
              <a:t>‹N›</a:t>
            </a:fld>
            <a:endParaRPr lang="it-IT" dirty="0"/>
          </a:p>
        </p:txBody>
      </p:sp>
      <p:sp>
        <p:nvSpPr>
          <p:cNvPr id="6" name="Segnaposto testo 5">
            <a:extLst>
              <a:ext uri="{FF2B5EF4-FFF2-40B4-BE49-F238E27FC236}">
                <a16:creationId xmlns:a16="http://schemas.microsoft.com/office/drawing/2014/main" id="{3DD97F3F-2D95-4579-8E7A-86D3D560A27B}"/>
              </a:ext>
            </a:extLst>
          </p:cNvPr>
          <p:cNvSpPr>
            <a:spLocks noGrp="1"/>
          </p:cNvSpPr>
          <p:nvPr>
            <p:ph type="body" sz="quarter" idx="15" hasCustomPrompt="1"/>
          </p:nvPr>
        </p:nvSpPr>
        <p:spPr>
          <a:xfrm>
            <a:off x="250825" y="598862"/>
            <a:ext cx="6445250" cy="280613"/>
          </a:xfrm>
        </p:spPr>
        <p:txBody>
          <a:bodyPr lIns="0" tIns="0" rIns="0" bIns="0">
            <a:normAutofit/>
          </a:bodyPr>
          <a:lstStyle>
            <a:lvl1pPr marL="0" indent="0">
              <a:buNone/>
              <a:defRPr sz="1600">
                <a:solidFill>
                  <a:schemeClr val="accent6"/>
                </a:solidFill>
              </a:defRPr>
            </a:lvl1pPr>
          </a:lstStyle>
          <a:p>
            <a:pPr lvl="0"/>
            <a:r>
              <a:rPr lang="it-IT" dirty="0"/>
              <a:t>Sottotitolo</a:t>
            </a:r>
          </a:p>
        </p:txBody>
      </p:sp>
      <p:pic>
        <p:nvPicPr>
          <p:cNvPr id="15" name="Immagin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023490" y="3978876"/>
            <a:ext cx="2263656" cy="1600949"/>
          </a:xfrm>
          <a:prstGeom prst="rect">
            <a:avLst/>
          </a:prstGeom>
        </p:spPr>
      </p:pic>
    </p:spTree>
    <p:extLst>
      <p:ext uri="{BB962C8B-B14F-4D97-AF65-F5344CB8AC3E}">
        <p14:creationId xmlns:p14="http://schemas.microsoft.com/office/powerpoint/2010/main" val="3277718326"/>
      </p:ext>
    </p:extLst>
  </p:cSld>
  <p:clrMapOvr>
    <a:masterClrMapping/>
  </p:clrMapOvr>
  <p:extLst mod="1">
    <p:ext uri="{DCECCB84-F9BA-43D5-87BE-67443E8EF086}">
      <p15:sldGuideLst xmlns:p15="http://schemas.microsoft.com/office/powerpoint/2012/main">
        <p15:guide id="1" orient="horz" pos="554" userDrawn="1">
          <p15:clr>
            <a:srgbClr val="FBAE40"/>
          </p15:clr>
        </p15:guide>
        <p15:guide id="2" orient="horz" pos="373" userDrawn="1">
          <p15:clr>
            <a:srgbClr val="FBAE40"/>
          </p15:clr>
        </p15:guide>
        <p15:guide id="3" orient="horz" pos="1098" userDrawn="1">
          <p15:clr>
            <a:srgbClr val="FBAE40"/>
          </p15:clr>
        </p15:guide>
        <p15:guide id="4" orient="horz" pos="35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lide grafico">
    <p:bg>
      <p:bgPr>
        <a:solidFill>
          <a:schemeClr val="bg1"/>
        </a:solidFill>
        <a:effectLst/>
      </p:bgPr>
    </p:bg>
    <p:spTree>
      <p:nvGrpSpPr>
        <p:cNvPr id="1" name=""/>
        <p:cNvGrpSpPr/>
        <p:nvPr/>
      </p:nvGrpSpPr>
      <p:grpSpPr>
        <a:xfrm>
          <a:off x="0" y="0"/>
          <a:ext cx="0" cy="0"/>
          <a:chOff x="0" y="0"/>
          <a:chExt cx="0" cy="0"/>
        </a:xfrm>
      </p:grpSpPr>
      <p:sp>
        <p:nvSpPr>
          <p:cNvPr id="16" name="Text Placeholder 2">
            <a:extLst>
              <a:ext uri="{FF2B5EF4-FFF2-40B4-BE49-F238E27FC236}">
                <a16:creationId xmlns:a16="http://schemas.microsoft.com/office/drawing/2014/main" id="{7D3786A9-8315-4B48-8BA0-D2FF4F8A8DB3}"/>
              </a:ext>
            </a:extLst>
          </p:cNvPr>
          <p:cNvSpPr>
            <a:spLocks noGrp="1"/>
          </p:cNvSpPr>
          <p:nvPr>
            <p:ph type="body" idx="13" hasCustomPrompt="1"/>
          </p:nvPr>
        </p:nvSpPr>
        <p:spPr>
          <a:xfrm>
            <a:off x="250825" y="268289"/>
            <a:ext cx="6445250" cy="287336"/>
          </a:xfrm>
        </p:spPr>
        <p:txBody>
          <a:bodyPr lIns="0" tIns="0" rIns="0" bIns="0" anchor="t" anchorCtr="0">
            <a:normAutofit/>
          </a:bodyPr>
          <a:lstStyle>
            <a:lvl1pPr marL="0" indent="0">
              <a:buNone/>
              <a:defRPr sz="1800" b="1" i="0">
                <a:solidFill>
                  <a:srgbClr val="415064"/>
                </a:solidFill>
                <a:latin typeface="Arial" panose="020B0604020202020204" pitchFamily="34" charset="0"/>
                <a:ea typeface="Arial" panose="020B0604020202020204" pitchFamily="34" charset="0"/>
                <a:cs typeface="Arial" panose="020B0604020202020204" pitchFamily="34"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it-IT" dirty="0"/>
              <a:t>Titolo</a:t>
            </a:r>
          </a:p>
        </p:txBody>
      </p:sp>
      <p:sp>
        <p:nvSpPr>
          <p:cNvPr id="2" name="CasellaDiTesto 1">
            <a:extLst>
              <a:ext uri="{FF2B5EF4-FFF2-40B4-BE49-F238E27FC236}">
                <a16:creationId xmlns:a16="http://schemas.microsoft.com/office/drawing/2014/main" id="{4873CF62-E9B9-AA4C-91B2-948E7D2EBC46}"/>
              </a:ext>
            </a:extLst>
          </p:cNvPr>
          <p:cNvSpPr txBox="1"/>
          <p:nvPr userDrawn="1"/>
        </p:nvSpPr>
        <p:spPr>
          <a:xfrm>
            <a:off x="8383604" y="4788568"/>
            <a:ext cx="0" cy="0"/>
          </a:xfrm>
          <a:prstGeom prst="rect">
            <a:avLst/>
          </a:prstGeom>
        </p:spPr>
        <p:txBody>
          <a:bodyPr vert="horz" wrap="none" lIns="91440" tIns="45720" rIns="91440" bIns="45720" rtlCol="0" anchor="b">
            <a:normAutofit fontScale="25000" lnSpcReduction="20000"/>
          </a:bodyPr>
          <a:lstStyle/>
          <a:p>
            <a:pPr algn="l"/>
            <a:endParaRPr lang="it-IT" b="0" i="0" dirty="0">
              <a:latin typeface="Bressay" panose="02040503050505020203" pitchFamily="18" charset="77"/>
            </a:endParaRPr>
          </a:p>
        </p:txBody>
      </p:sp>
      <p:sp>
        <p:nvSpPr>
          <p:cNvPr id="3" name="CasellaDiTesto 2">
            <a:extLst>
              <a:ext uri="{FF2B5EF4-FFF2-40B4-BE49-F238E27FC236}">
                <a16:creationId xmlns:a16="http://schemas.microsoft.com/office/drawing/2014/main" id="{09870BD2-13C1-B342-B70E-CFFFFB887BC3}"/>
              </a:ext>
            </a:extLst>
          </p:cNvPr>
          <p:cNvSpPr txBox="1"/>
          <p:nvPr userDrawn="1"/>
        </p:nvSpPr>
        <p:spPr>
          <a:xfrm>
            <a:off x="8667549" y="4827069"/>
            <a:ext cx="0" cy="0"/>
          </a:xfrm>
          <a:prstGeom prst="rect">
            <a:avLst/>
          </a:prstGeom>
        </p:spPr>
        <p:txBody>
          <a:bodyPr vert="horz" wrap="none" lIns="91440" tIns="45720" rIns="91440" bIns="45720" rtlCol="0" anchor="b">
            <a:normAutofit fontScale="25000" lnSpcReduction="20000"/>
          </a:bodyPr>
          <a:lstStyle/>
          <a:p>
            <a:pPr algn="l"/>
            <a:endParaRPr lang="it-IT" b="0" i="0" dirty="0">
              <a:latin typeface="Bressay" panose="02040503050505020203" pitchFamily="18" charset="77"/>
            </a:endParaRPr>
          </a:p>
        </p:txBody>
      </p:sp>
      <p:sp>
        <p:nvSpPr>
          <p:cNvPr id="4" name="CasellaDiTesto 3">
            <a:extLst>
              <a:ext uri="{FF2B5EF4-FFF2-40B4-BE49-F238E27FC236}">
                <a16:creationId xmlns:a16="http://schemas.microsoft.com/office/drawing/2014/main" id="{A04EEB3B-24B3-6B48-8B74-01E69E8B628F}"/>
              </a:ext>
            </a:extLst>
          </p:cNvPr>
          <p:cNvSpPr txBox="1"/>
          <p:nvPr userDrawn="1"/>
        </p:nvSpPr>
        <p:spPr>
          <a:xfrm>
            <a:off x="8744552" y="4822257"/>
            <a:ext cx="0" cy="0"/>
          </a:xfrm>
          <a:prstGeom prst="rect">
            <a:avLst/>
          </a:prstGeom>
        </p:spPr>
        <p:txBody>
          <a:bodyPr vert="horz" wrap="none" lIns="91440" tIns="45720" rIns="91440" bIns="45720" rtlCol="0" anchor="b">
            <a:normAutofit fontScale="25000" lnSpcReduction="20000"/>
          </a:bodyPr>
          <a:lstStyle/>
          <a:p>
            <a:pPr algn="l"/>
            <a:endParaRPr lang="it-IT" b="0" i="0" dirty="0">
              <a:latin typeface="Bressay" panose="02040503050505020203" pitchFamily="18" charset="77"/>
            </a:endParaRPr>
          </a:p>
        </p:txBody>
      </p:sp>
      <p:sp>
        <p:nvSpPr>
          <p:cNvPr id="12" name="CasellaDiTesto 11">
            <a:extLst>
              <a:ext uri="{FF2B5EF4-FFF2-40B4-BE49-F238E27FC236}">
                <a16:creationId xmlns:a16="http://schemas.microsoft.com/office/drawing/2014/main" id="{743C5636-95C7-364E-8E8A-9F8B5003973C}"/>
              </a:ext>
            </a:extLst>
          </p:cNvPr>
          <p:cNvSpPr txBox="1"/>
          <p:nvPr userDrawn="1"/>
        </p:nvSpPr>
        <p:spPr>
          <a:xfrm>
            <a:off x="1559293" y="1636295"/>
            <a:ext cx="0" cy="0"/>
          </a:xfrm>
          <a:prstGeom prst="rect">
            <a:avLst/>
          </a:prstGeom>
        </p:spPr>
        <p:txBody>
          <a:bodyPr vert="horz" wrap="none" lIns="91440" tIns="45720" rIns="91440" bIns="45720" rtlCol="0" anchor="b">
            <a:normAutofit fontScale="25000" lnSpcReduction="20000"/>
          </a:bodyPr>
          <a:lstStyle/>
          <a:p>
            <a:pPr algn="l"/>
            <a:endParaRPr lang="it-IT" b="0" i="0" dirty="0">
              <a:latin typeface="Bressay" panose="02040503050505020203" pitchFamily="18" charset="77"/>
            </a:endParaRPr>
          </a:p>
        </p:txBody>
      </p:sp>
      <p:sp>
        <p:nvSpPr>
          <p:cNvPr id="11" name="Slide Number Placeholder 5">
            <a:extLst>
              <a:ext uri="{FF2B5EF4-FFF2-40B4-BE49-F238E27FC236}">
                <a16:creationId xmlns:a16="http://schemas.microsoft.com/office/drawing/2014/main" id="{ADE5F55E-D27B-4D49-9E58-DEA1CFEFCCE7}"/>
              </a:ext>
            </a:extLst>
          </p:cNvPr>
          <p:cNvSpPr>
            <a:spLocks noGrp="1"/>
          </p:cNvSpPr>
          <p:nvPr>
            <p:ph type="sldNum" sz="quarter" idx="12"/>
          </p:nvPr>
        </p:nvSpPr>
        <p:spPr>
          <a:xfrm>
            <a:off x="250825" y="4723393"/>
            <a:ext cx="1008062" cy="183687"/>
          </a:xfrm>
        </p:spPr>
        <p:txBody>
          <a:bodyPr lIns="0" tIns="0" rIns="0" bIns="0" anchor="b" anchorCtr="0"/>
          <a:lstStyle>
            <a:lvl1pPr algn="l">
              <a:defRPr sz="800" b="0" i="0">
                <a:solidFill>
                  <a:srgbClr val="415064"/>
                </a:solidFill>
                <a:latin typeface="Arial" panose="020B0604020202020204" pitchFamily="34" charset="0"/>
                <a:ea typeface="Arial" panose="020B0604020202020204" pitchFamily="34" charset="0"/>
                <a:cs typeface="Arial" panose="020B0604020202020204" pitchFamily="34" charset="0"/>
              </a:defRPr>
            </a:lvl1pPr>
          </a:lstStyle>
          <a:p>
            <a:fld id="{608DA0FE-9C19-F746-8419-6700E348BF78}" type="slidenum">
              <a:rPr lang="it-IT" smtClean="0"/>
              <a:pPr/>
              <a:t>‹N›</a:t>
            </a:fld>
            <a:endParaRPr lang="it-IT" dirty="0"/>
          </a:p>
        </p:txBody>
      </p:sp>
      <p:sp>
        <p:nvSpPr>
          <p:cNvPr id="15" name="CasellaDiTesto 14">
            <a:extLst>
              <a:ext uri="{FF2B5EF4-FFF2-40B4-BE49-F238E27FC236}">
                <a16:creationId xmlns:a16="http://schemas.microsoft.com/office/drawing/2014/main" id="{12FAAFC5-54F6-9742-BD30-879CAD9043DE}"/>
              </a:ext>
            </a:extLst>
          </p:cNvPr>
          <p:cNvSpPr txBox="1"/>
          <p:nvPr userDrawn="1"/>
        </p:nvSpPr>
        <p:spPr>
          <a:xfrm>
            <a:off x="6346825" y="2571749"/>
            <a:ext cx="2546350" cy="1714003"/>
          </a:xfrm>
          <a:prstGeom prst="rect">
            <a:avLst/>
          </a:prstGeom>
        </p:spPr>
        <p:txBody>
          <a:bodyPr vert="horz" wrap="none" lIns="91440" tIns="45720" rIns="91440" bIns="45720" rtlCol="0" anchor="b">
            <a:normAutofit/>
          </a:bodyPr>
          <a:lstStyle/>
          <a:p>
            <a:pPr algn="l"/>
            <a:endParaRPr lang="it-IT" b="0" i="0" dirty="0">
              <a:latin typeface="Bressay" panose="02040503050505020203" pitchFamily="18" charset="77"/>
            </a:endParaRPr>
          </a:p>
        </p:txBody>
      </p:sp>
      <p:sp>
        <p:nvSpPr>
          <p:cNvPr id="19" name="Title 1">
            <a:extLst>
              <a:ext uri="{FF2B5EF4-FFF2-40B4-BE49-F238E27FC236}">
                <a16:creationId xmlns:a16="http://schemas.microsoft.com/office/drawing/2014/main" id="{B8D3918C-AFCD-BE45-91EF-0A71B59A6319}"/>
              </a:ext>
            </a:extLst>
          </p:cNvPr>
          <p:cNvSpPr>
            <a:spLocks noGrp="1"/>
          </p:cNvSpPr>
          <p:nvPr>
            <p:ph type="ctrTitle" hasCustomPrompt="1"/>
          </p:nvPr>
        </p:nvSpPr>
        <p:spPr>
          <a:xfrm>
            <a:off x="6804025" y="1149723"/>
            <a:ext cx="2051050" cy="3366715"/>
          </a:xfrm>
        </p:spPr>
        <p:txBody>
          <a:bodyPr lIns="0" tIns="0" rIns="0" bIns="0" anchor="b" anchorCtr="0">
            <a:noAutofit/>
          </a:bodyPr>
          <a:lstStyle>
            <a:lvl1pPr algn="l">
              <a:lnSpc>
                <a:spcPct val="100000"/>
              </a:lnSpc>
              <a:defRPr sz="900" b="0" i="0" baseline="0">
                <a:solidFill>
                  <a:srgbClr val="415064"/>
                </a:solidFill>
                <a:latin typeface="Arial" panose="020B0604020202020204" pitchFamily="34" charset="0"/>
                <a:ea typeface="Arial" panose="020B0604020202020204" pitchFamily="34" charset="0"/>
                <a:cs typeface="Arial" panose="020B0604020202020204" pitchFamily="34" charset="0"/>
              </a:defRPr>
            </a:lvl1pPr>
          </a:lstStyle>
          <a:p>
            <a:r>
              <a:rPr lang="it-IT" dirty="0"/>
              <a:t>Testo </a:t>
            </a:r>
            <a:r>
              <a:rPr lang="it-IT" dirty="0" err="1"/>
              <a:t>lorem</a:t>
            </a:r>
            <a:r>
              <a:rPr lang="it-IT" dirty="0"/>
              <a:t> </a:t>
            </a:r>
            <a:r>
              <a:rPr lang="it-IT" dirty="0" err="1"/>
              <a:t>ipsum</a:t>
            </a:r>
            <a:r>
              <a:rPr lang="it-IT" dirty="0"/>
              <a:t> </a:t>
            </a:r>
            <a:r>
              <a:rPr lang="it-IT" dirty="0" err="1"/>
              <a:t>dolor</a:t>
            </a:r>
            <a:r>
              <a:rPr lang="it-IT" dirty="0"/>
              <a:t> </a:t>
            </a:r>
            <a:r>
              <a:rPr lang="it-IT" dirty="0" err="1"/>
              <a:t>sit</a:t>
            </a:r>
            <a:r>
              <a:rPr lang="it-IT" dirty="0"/>
              <a:t> </a:t>
            </a:r>
            <a:r>
              <a:rPr lang="it-IT" dirty="0" err="1"/>
              <a:t>amet</a:t>
            </a:r>
            <a:r>
              <a:rPr lang="it-IT" dirty="0"/>
              <a:t>, </a:t>
            </a:r>
            <a:r>
              <a:rPr lang="it-IT" dirty="0" err="1"/>
              <a:t>consectetur</a:t>
            </a:r>
            <a:r>
              <a:rPr lang="it-IT" dirty="0"/>
              <a:t> </a:t>
            </a:r>
            <a:r>
              <a:rPr lang="it-IT" dirty="0" err="1"/>
              <a:t>adipiscing</a:t>
            </a:r>
            <a:r>
              <a:rPr lang="it-IT" dirty="0"/>
              <a:t> </a:t>
            </a:r>
            <a:r>
              <a:rPr lang="it-IT" dirty="0" err="1"/>
              <a:t>elit</a:t>
            </a:r>
            <a:r>
              <a:rPr lang="it-IT" dirty="0"/>
              <a:t>, </a:t>
            </a:r>
            <a:r>
              <a:rPr lang="it-IT" dirty="0" err="1"/>
              <a:t>sed</a:t>
            </a:r>
            <a:r>
              <a:rPr lang="it-IT" dirty="0"/>
              <a:t> do </a:t>
            </a:r>
            <a:r>
              <a:rPr lang="it-IT" dirty="0" err="1"/>
              <a:t>eiusmod</a:t>
            </a:r>
            <a:r>
              <a:rPr lang="it-IT" dirty="0"/>
              <a:t> </a:t>
            </a:r>
            <a:r>
              <a:rPr lang="it-IT" dirty="0" err="1"/>
              <a:t>tempor</a:t>
            </a:r>
            <a:r>
              <a:rPr lang="it-IT" dirty="0"/>
              <a:t> </a:t>
            </a:r>
            <a:r>
              <a:rPr lang="it-IT" dirty="0" err="1"/>
              <a:t>incididunt</a:t>
            </a:r>
            <a:r>
              <a:rPr lang="it-IT" dirty="0"/>
              <a:t> ut </a:t>
            </a:r>
            <a:r>
              <a:rPr lang="it-IT" dirty="0" err="1"/>
              <a:t>labore</a:t>
            </a:r>
            <a:r>
              <a:rPr lang="it-IT" dirty="0"/>
              <a:t> et dolore magna </a:t>
            </a:r>
            <a:r>
              <a:rPr lang="it-IT" dirty="0" err="1"/>
              <a:t>aliqua</a:t>
            </a:r>
            <a:r>
              <a:rPr lang="it-IT" dirty="0"/>
              <a:t>. Ut </a:t>
            </a:r>
            <a:r>
              <a:rPr lang="it-IT" dirty="0" err="1"/>
              <a:t>enim</a:t>
            </a:r>
            <a:r>
              <a:rPr lang="it-IT" dirty="0"/>
              <a:t> ad </a:t>
            </a:r>
            <a:r>
              <a:rPr lang="it-IT" dirty="0" err="1"/>
              <a:t>minim</a:t>
            </a:r>
            <a:r>
              <a:rPr lang="it-IT" dirty="0"/>
              <a:t> </a:t>
            </a:r>
            <a:r>
              <a:rPr lang="it-IT" dirty="0" err="1"/>
              <a:t>veniam</a:t>
            </a:r>
            <a:r>
              <a:rPr lang="it-IT" dirty="0"/>
              <a:t>, </a:t>
            </a:r>
            <a:r>
              <a:rPr lang="it-IT" dirty="0" err="1"/>
              <a:t>quis</a:t>
            </a:r>
            <a:r>
              <a:rPr lang="it-IT" dirty="0"/>
              <a:t> </a:t>
            </a:r>
            <a:r>
              <a:rPr lang="it-IT" dirty="0" err="1"/>
              <a:t>nostrud</a:t>
            </a:r>
            <a:r>
              <a:rPr lang="it-IT" dirty="0"/>
              <a:t> </a:t>
            </a:r>
            <a:r>
              <a:rPr lang="it-IT" dirty="0" err="1"/>
              <a:t>exercitation</a:t>
            </a:r>
            <a:r>
              <a:rPr lang="it-IT" dirty="0"/>
              <a:t> </a:t>
            </a:r>
            <a:r>
              <a:rPr lang="it-IT" dirty="0" err="1"/>
              <a:t>ullamco</a:t>
            </a:r>
            <a:r>
              <a:rPr lang="it-IT" dirty="0"/>
              <a:t> </a:t>
            </a:r>
            <a:r>
              <a:rPr lang="it-IT" dirty="0" err="1"/>
              <a:t>laboris</a:t>
            </a:r>
            <a:r>
              <a:rPr lang="it-IT" dirty="0"/>
              <a:t> </a:t>
            </a:r>
            <a:r>
              <a:rPr lang="it-IT" dirty="0" err="1"/>
              <a:t>nisi</a:t>
            </a:r>
            <a:r>
              <a:rPr lang="it-IT" dirty="0"/>
              <a:t> ut </a:t>
            </a:r>
            <a:r>
              <a:rPr lang="it-IT" dirty="0" err="1"/>
              <a:t>aliquip</a:t>
            </a:r>
            <a:r>
              <a:rPr lang="it-IT" dirty="0"/>
              <a:t> ex ea </a:t>
            </a:r>
            <a:r>
              <a:rPr lang="it-IT" dirty="0" err="1"/>
              <a:t>commodo</a:t>
            </a:r>
            <a:r>
              <a:rPr lang="it-IT" dirty="0"/>
              <a:t> </a:t>
            </a:r>
            <a:r>
              <a:rPr lang="it-IT" dirty="0" err="1"/>
              <a:t>consequat</a:t>
            </a:r>
            <a:r>
              <a:rPr lang="it-IT" dirty="0"/>
              <a:t>.</a:t>
            </a:r>
            <a:endParaRPr lang="en-US" dirty="0"/>
          </a:p>
        </p:txBody>
      </p:sp>
      <p:sp>
        <p:nvSpPr>
          <p:cNvPr id="29" name="Segnaposto grafico 6">
            <a:extLst>
              <a:ext uri="{FF2B5EF4-FFF2-40B4-BE49-F238E27FC236}">
                <a16:creationId xmlns:a16="http://schemas.microsoft.com/office/drawing/2014/main" id="{DED5EDC1-16F0-9F46-B506-5B9300119075}"/>
              </a:ext>
            </a:extLst>
          </p:cNvPr>
          <p:cNvSpPr>
            <a:spLocks noGrp="1"/>
          </p:cNvSpPr>
          <p:nvPr>
            <p:ph type="chart" sz="quarter" idx="14"/>
          </p:nvPr>
        </p:nvSpPr>
        <p:spPr>
          <a:xfrm>
            <a:off x="250825" y="1149723"/>
            <a:ext cx="6445250" cy="3388353"/>
          </a:xfrm>
        </p:spPr>
        <p:txBody>
          <a:bodyPr/>
          <a:lstStyle/>
          <a:p>
            <a:endParaRPr lang="it-IT" dirty="0"/>
          </a:p>
        </p:txBody>
      </p:sp>
      <p:sp>
        <p:nvSpPr>
          <p:cNvPr id="6" name="Segnaposto testo 5">
            <a:extLst>
              <a:ext uri="{FF2B5EF4-FFF2-40B4-BE49-F238E27FC236}">
                <a16:creationId xmlns:a16="http://schemas.microsoft.com/office/drawing/2014/main" id="{7E8AB886-2251-41A3-A27B-74264F3E9F83}"/>
              </a:ext>
            </a:extLst>
          </p:cNvPr>
          <p:cNvSpPr>
            <a:spLocks noGrp="1"/>
          </p:cNvSpPr>
          <p:nvPr>
            <p:ph type="body" sz="quarter" idx="15" hasCustomPrompt="1"/>
          </p:nvPr>
        </p:nvSpPr>
        <p:spPr>
          <a:xfrm>
            <a:off x="250825" y="598487"/>
            <a:ext cx="6445250" cy="280987"/>
          </a:xfrm>
        </p:spPr>
        <p:txBody>
          <a:bodyPr lIns="0" tIns="0" rIns="0" bIns="0"/>
          <a:lstStyle>
            <a:lvl1pPr marL="0" indent="0">
              <a:buNone/>
              <a:defRPr lang="it-IT" sz="1600" b="0" i="0" kern="1200" dirty="0">
                <a:solidFill>
                  <a:schemeClr val="accent6"/>
                </a:solidFill>
                <a:latin typeface="Arial" panose="020B0604020202020204" pitchFamily="34" charset="0"/>
                <a:ea typeface="+mn-ea"/>
                <a:cs typeface="Arial" panose="020B0604020202020204" pitchFamily="34" charset="0"/>
              </a:defRPr>
            </a:lvl1pPr>
          </a:lstStyle>
          <a:p>
            <a:pPr lvl="0"/>
            <a:r>
              <a:rPr lang="it-IT" dirty="0"/>
              <a:t>Sottotitolo</a:t>
            </a:r>
          </a:p>
        </p:txBody>
      </p:sp>
      <p:pic>
        <p:nvPicPr>
          <p:cNvPr id="13" name="Immagin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023490" y="3978876"/>
            <a:ext cx="2263656" cy="1600949"/>
          </a:xfrm>
          <a:prstGeom prst="rect">
            <a:avLst/>
          </a:prstGeom>
        </p:spPr>
      </p:pic>
    </p:spTree>
    <p:extLst>
      <p:ext uri="{BB962C8B-B14F-4D97-AF65-F5344CB8AC3E}">
        <p14:creationId xmlns:p14="http://schemas.microsoft.com/office/powerpoint/2010/main" val="2969596364"/>
      </p:ext>
    </p:extLst>
  </p:cSld>
  <p:clrMapOvr>
    <a:masterClrMapping/>
  </p:clrMapOvr>
  <p:extLst mod="1">
    <p:ext uri="{DCECCB84-F9BA-43D5-87BE-67443E8EF086}">
      <p15:sldGuideLst xmlns:p15="http://schemas.microsoft.com/office/powerpoint/2012/main">
        <p15:guide id="1" orient="horz" pos="554" userDrawn="1">
          <p15:clr>
            <a:srgbClr val="FBAE40"/>
          </p15:clr>
        </p15:guide>
        <p15:guide id="2" orient="horz" pos="373" userDrawn="1">
          <p15:clr>
            <a:srgbClr val="FBAE40"/>
          </p15:clr>
        </p15:guide>
        <p15:guide id="3" orient="horz" pos="35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Grazie">
    <p:bg>
      <p:bgPr>
        <a:solidFill>
          <a:schemeClr val="bg1"/>
        </a:solidFill>
        <a:effectLst/>
      </p:bgPr>
    </p:bg>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6A352B7E-C498-A342-95B6-809C2DF175C1}"/>
              </a:ext>
            </a:extLst>
          </p:cNvPr>
          <p:cNvSpPr txBox="1"/>
          <p:nvPr userDrawn="1"/>
        </p:nvSpPr>
        <p:spPr>
          <a:xfrm>
            <a:off x="5652655" y="1874982"/>
            <a:ext cx="0" cy="0"/>
          </a:xfrm>
          <a:prstGeom prst="rect">
            <a:avLst/>
          </a:prstGeom>
        </p:spPr>
        <p:txBody>
          <a:bodyPr vert="horz" wrap="none" lIns="91440" tIns="45720" rIns="91440" bIns="45720" rtlCol="0" anchor="b">
            <a:normAutofit fontScale="25000" lnSpcReduction="20000"/>
          </a:bodyPr>
          <a:lstStyle/>
          <a:p>
            <a:pPr algn="l"/>
            <a:endParaRPr lang="it-IT" b="0" i="0" dirty="0">
              <a:latin typeface="Bressay" panose="02040503050505020203" pitchFamily="18" charset="77"/>
            </a:endParaRPr>
          </a:p>
        </p:txBody>
      </p:sp>
      <p:sp>
        <p:nvSpPr>
          <p:cNvPr id="3" name="CasellaDiTesto 2">
            <a:extLst>
              <a:ext uri="{FF2B5EF4-FFF2-40B4-BE49-F238E27FC236}">
                <a16:creationId xmlns:a16="http://schemas.microsoft.com/office/drawing/2014/main" id="{D6CAD467-77FD-CF42-B8F8-301BF57954E0}"/>
              </a:ext>
            </a:extLst>
          </p:cNvPr>
          <p:cNvSpPr txBox="1"/>
          <p:nvPr userDrawn="1"/>
        </p:nvSpPr>
        <p:spPr>
          <a:xfrm>
            <a:off x="1515850" y="2083072"/>
            <a:ext cx="0" cy="0"/>
          </a:xfrm>
          <a:prstGeom prst="rect">
            <a:avLst/>
          </a:prstGeom>
        </p:spPr>
        <p:txBody>
          <a:bodyPr vert="horz" wrap="none" lIns="91440" tIns="45720" rIns="91440" bIns="45720" rtlCol="0" anchor="b">
            <a:normAutofit fontScale="25000" lnSpcReduction="20000"/>
          </a:bodyPr>
          <a:lstStyle/>
          <a:p>
            <a:pPr algn="l"/>
            <a:endParaRPr lang="it-IT" b="0" i="0" dirty="0">
              <a:latin typeface="Bressay" panose="02040503050505020203" pitchFamily="18" charset="77"/>
            </a:endParaRPr>
          </a:p>
        </p:txBody>
      </p:sp>
      <p:sp>
        <p:nvSpPr>
          <p:cNvPr id="4" name="CasellaDiTesto 3">
            <a:extLst>
              <a:ext uri="{FF2B5EF4-FFF2-40B4-BE49-F238E27FC236}">
                <a16:creationId xmlns:a16="http://schemas.microsoft.com/office/drawing/2014/main" id="{4DB816B4-1068-1A42-8E43-A06719D84D6B}"/>
              </a:ext>
            </a:extLst>
          </p:cNvPr>
          <p:cNvSpPr txBox="1"/>
          <p:nvPr userDrawn="1"/>
        </p:nvSpPr>
        <p:spPr>
          <a:xfrm>
            <a:off x="5168560" y="3246853"/>
            <a:ext cx="0" cy="0"/>
          </a:xfrm>
          <a:prstGeom prst="rect">
            <a:avLst/>
          </a:prstGeom>
        </p:spPr>
        <p:txBody>
          <a:bodyPr vert="horz" wrap="none" lIns="91440" tIns="45720" rIns="91440" bIns="45720" rtlCol="0" anchor="b">
            <a:normAutofit fontScale="25000" lnSpcReduction="20000"/>
          </a:bodyPr>
          <a:lstStyle/>
          <a:p>
            <a:pPr algn="l"/>
            <a:endParaRPr lang="it-IT" b="0" i="0" dirty="0">
              <a:latin typeface="Bressay" panose="02040503050505020203" pitchFamily="18" charset="77"/>
            </a:endParaRPr>
          </a:p>
        </p:txBody>
      </p:sp>
      <p:sp>
        <p:nvSpPr>
          <p:cNvPr id="5" name="CasellaDiTesto 4">
            <a:extLst>
              <a:ext uri="{FF2B5EF4-FFF2-40B4-BE49-F238E27FC236}">
                <a16:creationId xmlns:a16="http://schemas.microsoft.com/office/drawing/2014/main" id="{E02D24F6-9E41-B841-AA8B-E3F42EB4ADFE}"/>
              </a:ext>
            </a:extLst>
          </p:cNvPr>
          <p:cNvSpPr txBox="1"/>
          <p:nvPr userDrawn="1"/>
        </p:nvSpPr>
        <p:spPr>
          <a:xfrm>
            <a:off x="8400744" y="347179"/>
            <a:ext cx="0" cy="0"/>
          </a:xfrm>
          <a:prstGeom prst="rect">
            <a:avLst/>
          </a:prstGeom>
        </p:spPr>
        <p:txBody>
          <a:bodyPr vert="horz" wrap="none" lIns="91440" tIns="45720" rIns="91440" bIns="45720" rtlCol="0" anchor="b">
            <a:normAutofit fontScale="25000" lnSpcReduction="20000"/>
          </a:bodyPr>
          <a:lstStyle/>
          <a:p>
            <a:pPr algn="l"/>
            <a:endParaRPr lang="it-IT" b="0" i="0" dirty="0">
              <a:latin typeface="Bressay" panose="02040503050505020203" pitchFamily="18" charset="77"/>
            </a:endParaRPr>
          </a:p>
        </p:txBody>
      </p:sp>
      <p:sp>
        <p:nvSpPr>
          <p:cNvPr id="12" name="Titolo 1">
            <a:extLst>
              <a:ext uri="{FF2B5EF4-FFF2-40B4-BE49-F238E27FC236}">
                <a16:creationId xmlns:a16="http://schemas.microsoft.com/office/drawing/2014/main" id="{3A76B943-58B8-DA47-92ED-EC3F5B4C782D}"/>
              </a:ext>
            </a:extLst>
          </p:cNvPr>
          <p:cNvSpPr txBox="1">
            <a:spLocks/>
          </p:cNvSpPr>
          <p:nvPr userDrawn="1"/>
        </p:nvSpPr>
        <p:spPr>
          <a:xfrm>
            <a:off x="154517" y="4588932"/>
            <a:ext cx="3264958" cy="286279"/>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1400" b="0" i="0" kern="1200">
                <a:solidFill>
                  <a:srgbClr val="415064"/>
                </a:solidFill>
                <a:latin typeface="Bressay Trial" panose="02040503050505020203" pitchFamily="18" charset="77"/>
                <a:ea typeface="Bressay Trial" panose="02040503050505020203" pitchFamily="18" charset="77"/>
                <a:cs typeface="Bressay Trial" panose="02040503050505020203" pitchFamily="18" charset="77"/>
              </a:defRPr>
            </a:lvl1pPr>
          </a:lstStyle>
          <a:p>
            <a:r>
              <a:rPr lang="it-IT" sz="1200" dirty="0" smtClean="0">
                <a:latin typeface="Arial" panose="020B0604020202020204" pitchFamily="34" charset="0"/>
                <a:cs typeface="Arial" panose="020B0604020202020204" pitchFamily="34" charset="0"/>
              </a:rPr>
              <a:t>SACE SIMEST</a:t>
            </a:r>
            <a:r>
              <a:rPr lang="it-IT" sz="1200" dirty="0">
                <a:latin typeface="Arial" panose="020B0604020202020204" pitchFamily="34" charset="0"/>
                <a:cs typeface="Arial" panose="020B0604020202020204" pitchFamily="34" charset="0"/>
              </a:rPr>
              <a:t/>
            </a:r>
            <a:br>
              <a:rPr lang="it-IT" sz="1200" dirty="0">
                <a:latin typeface="Arial" panose="020B0604020202020204" pitchFamily="34" charset="0"/>
                <a:cs typeface="Arial" panose="020B0604020202020204" pitchFamily="34" charset="0"/>
              </a:rPr>
            </a:br>
            <a:r>
              <a:rPr lang="it-IT" sz="1200" dirty="0">
                <a:latin typeface="Arial" panose="020B0604020202020204" pitchFamily="34" charset="0"/>
                <a:cs typeface="Arial" panose="020B0604020202020204" pitchFamily="34" charset="0"/>
              </a:rPr>
              <a:t>Investiamo nel domani</a:t>
            </a:r>
          </a:p>
        </p:txBody>
      </p:sp>
      <p:sp>
        <p:nvSpPr>
          <p:cNvPr id="6" name="CasellaDiTesto 5">
            <a:extLst>
              <a:ext uri="{FF2B5EF4-FFF2-40B4-BE49-F238E27FC236}">
                <a16:creationId xmlns:a16="http://schemas.microsoft.com/office/drawing/2014/main" id="{DEB503F0-7E7E-4534-8B60-CEE54CEA23ED}"/>
              </a:ext>
            </a:extLst>
          </p:cNvPr>
          <p:cNvSpPr txBox="1"/>
          <p:nvPr userDrawn="1"/>
        </p:nvSpPr>
        <p:spPr>
          <a:xfrm>
            <a:off x="250825" y="1641453"/>
            <a:ext cx="6499599" cy="1118004"/>
          </a:xfrm>
          <a:prstGeom prst="rect">
            <a:avLst/>
          </a:prstGeom>
        </p:spPr>
        <p:txBody>
          <a:bodyPr vert="horz" wrap="square" lIns="0" tIns="45720" rIns="0" bIns="45720" rtlCol="0" anchor="b">
            <a:normAutofit/>
          </a:bodyPr>
          <a:lstStyle/>
          <a:p>
            <a:pPr algn="l"/>
            <a:r>
              <a:rPr lang="it-IT" sz="4000" dirty="0"/>
              <a:t>Grazie</a:t>
            </a:r>
          </a:p>
        </p:txBody>
      </p:sp>
      <p:pic>
        <p:nvPicPr>
          <p:cNvPr id="10" name="Immagin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2500" y="-221170"/>
            <a:ext cx="2495963" cy="1765246"/>
          </a:xfrm>
          <a:prstGeom prst="rect">
            <a:avLst/>
          </a:prstGeom>
        </p:spPr>
      </p:pic>
    </p:spTree>
    <p:extLst>
      <p:ext uri="{BB962C8B-B14F-4D97-AF65-F5344CB8AC3E}">
        <p14:creationId xmlns:p14="http://schemas.microsoft.com/office/powerpoint/2010/main" val="257698614"/>
      </p:ext>
    </p:extLst>
  </p:cSld>
  <p:clrMapOvr>
    <a:masterClrMapping/>
  </p:clrMapOvr>
  <p:extLst mod="1">
    <p:ext uri="{DCECCB84-F9BA-43D5-87BE-67443E8EF086}">
      <p15:sldGuideLst xmlns:p15="http://schemas.microsoft.com/office/powerpoint/2012/main">
        <p15:guide id="1" orient="horz" pos="2845">
          <p15:clr>
            <a:srgbClr val="FBAE40"/>
          </p15:clr>
        </p15:guide>
        <p15:guide id="2" orient="horz" pos="350">
          <p15:clr>
            <a:srgbClr val="FBAE40"/>
          </p15:clr>
        </p15:guide>
        <p15:guide id="3" orient="horz" pos="940">
          <p15:clr>
            <a:srgbClr val="FBAE40"/>
          </p15:clr>
        </p15:guide>
        <p15:guide id="4" orient="horz" pos="1983">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it-IT" dirty="0"/>
              <a:t>Fare clic per modificare lo stile del titolo</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it-IT" dirty="0"/>
              <a:t>Modifica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endParaRPr lang="en-US" dirty="0"/>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b="0" i="0">
                <a:solidFill>
                  <a:schemeClr val="tx1">
                    <a:tint val="75000"/>
                  </a:schemeClr>
                </a:solidFill>
                <a:latin typeface="Arial" panose="020B0604020202020204" pitchFamily="34" charset="0"/>
                <a:cs typeface="Arial" panose="020B0604020202020204" pitchFamily="34" charset="0"/>
              </a:defRPr>
            </a:lvl1pPr>
          </a:lstStyle>
          <a:p>
            <a:fld id="{608DA0FE-9C19-F746-8419-6700E348BF78}" type="slidenum">
              <a:rPr lang="it-IT" smtClean="0"/>
              <a:pPr/>
              <a:t>‹N›</a:t>
            </a:fld>
            <a:endParaRPr lang="it-IT" dirty="0"/>
          </a:p>
        </p:txBody>
      </p:sp>
    </p:spTree>
    <p:extLst>
      <p:ext uri="{BB962C8B-B14F-4D97-AF65-F5344CB8AC3E}">
        <p14:creationId xmlns:p14="http://schemas.microsoft.com/office/powerpoint/2010/main" val="1346858479"/>
      </p:ext>
    </p:extLst>
  </p:cSld>
  <p:clrMap bg1="lt1" tx1="dk1" bg2="lt2" tx2="dk2" accent1="accent1" accent2="accent2" accent3="accent3" accent4="accent4" accent5="accent5" accent6="accent6" hlink="hlink" folHlink="folHlink"/>
  <p:sldLayoutIdLst>
    <p:sldLayoutId id="2147483700" r:id="rId1"/>
    <p:sldLayoutId id="2147483693" r:id="rId2"/>
    <p:sldLayoutId id="2147483694" r:id="rId3"/>
    <p:sldLayoutId id="2147483698" r:id="rId4"/>
    <p:sldLayoutId id="2147483696" r:id="rId5"/>
    <p:sldLayoutId id="2147483699" r:id="rId6"/>
    <p:sldLayoutId id="2147483695" r:id="rId7"/>
  </p:sldLayoutIdLst>
  <p:hf hdr="0" ftr="0"/>
  <p:txStyles>
    <p:titleStyle>
      <a:lvl1pPr algn="l" defTabSz="685800" rtl="0" eaLnBrk="1" latinLnBrk="0" hangingPunct="1">
        <a:lnSpc>
          <a:spcPct val="90000"/>
        </a:lnSpc>
        <a:spcBef>
          <a:spcPct val="0"/>
        </a:spcBef>
        <a:buNone/>
        <a:defRPr sz="3300" b="0" i="0" kern="1200">
          <a:solidFill>
            <a:schemeClr val="tx1"/>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0" i="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0" i="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69">
          <p15:clr>
            <a:srgbClr val="F26B43"/>
          </p15:clr>
        </p15:guide>
        <p15:guide id="2" orient="horz" pos="3072">
          <p15:clr>
            <a:srgbClr val="F26B43"/>
          </p15:clr>
        </p15:guide>
        <p15:guide id="3" pos="158">
          <p15:clr>
            <a:srgbClr val="F26B43"/>
          </p15:clr>
        </p15:guide>
        <p15:guide id="4" pos="5602">
          <p15:clr>
            <a:srgbClr val="F26B43"/>
          </p15:clr>
        </p15:guide>
        <p15:guide id="5" pos="862">
          <p15:clr>
            <a:srgbClr val="F26B43"/>
          </p15:clr>
        </p15:guide>
        <p15:guide id="6" pos="1542">
          <p15:clr>
            <a:srgbClr val="F26B43"/>
          </p15:clr>
        </p15:guide>
        <p15:guide id="7" pos="4286">
          <p15:clr>
            <a:srgbClr val="F26B43"/>
          </p15:clr>
        </p15:guide>
        <p15:guide id="9" pos="1451">
          <p15:clr>
            <a:srgbClr val="F26B43"/>
          </p15:clr>
        </p15:guide>
        <p15:guide id="10" pos="4218">
          <p15:clr>
            <a:srgbClr val="F26B43"/>
          </p15:clr>
        </p15:guide>
        <p15:guide id="11" pos="771">
          <p15:clr>
            <a:srgbClr val="F26B43"/>
          </p15:clr>
        </p15:guide>
        <p15:guide id="12" pos="2154">
          <p15:clr>
            <a:srgbClr val="F26B43"/>
          </p15:clr>
        </p15:guide>
        <p15:guide id="13" pos="2245">
          <p15:clr>
            <a:srgbClr val="F26B43"/>
          </p15:clr>
        </p15:guide>
        <p15:guide id="14" pos="2835">
          <p15:clr>
            <a:srgbClr val="F26B43"/>
          </p15:clr>
        </p15:guide>
        <p15:guide id="15" pos="2925">
          <p15:clr>
            <a:srgbClr val="F26B43"/>
          </p15:clr>
        </p15:guide>
        <p15:guide id="16" pos="3515">
          <p15:clr>
            <a:srgbClr val="F26B43"/>
          </p15:clr>
        </p15:guide>
        <p15:guide id="17" pos="3606">
          <p15:clr>
            <a:srgbClr val="F26B43"/>
          </p15:clr>
        </p15:guide>
        <p15:guide id="18" pos="4898">
          <p15:clr>
            <a:srgbClr val="F26B43"/>
          </p15:clr>
        </p15:guide>
        <p15:guide id="19" pos="4967">
          <p15:clr>
            <a:srgbClr val="F26B43"/>
          </p15:clr>
        </p15:guide>
        <p15:guide id="20" orient="horz" pos="162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62062"/>
            <a:ext cx="9144000" cy="2619375"/>
          </a:xfrm>
          <a:prstGeom prst="rect">
            <a:avLst/>
          </a:prstGeom>
        </p:spPr>
      </p:pic>
      <p:sp>
        <p:nvSpPr>
          <p:cNvPr id="4" name="Segnaposto testo 3">
            <a:extLst>
              <a:ext uri="{FF2B5EF4-FFF2-40B4-BE49-F238E27FC236}">
                <a16:creationId xmlns:a16="http://schemas.microsoft.com/office/drawing/2014/main" id="{25B23111-93DA-4500-AE77-D420C122D26B}"/>
              </a:ext>
            </a:extLst>
          </p:cNvPr>
          <p:cNvSpPr>
            <a:spLocks noGrp="1"/>
          </p:cNvSpPr>
          <p:nvPr>
            <p:ph type="body" sz="quarter" idx="10"/>
          </p:nvPr>
        </p:nvSpPr>
        <p:spPr>
          <a:xfrm>
            <a:off x="694172" y="1944210"/>
            <a:ext cx="2450812" cy="472239"/>
          </a:xfrm>
        </p:spPr>
        <p:txBody>
          <a:bodyPr/>
          <a:lstStyle/>
          <a:p>
            <a:r>
              <a:rPr lang="it-IT" sz="2800" b="1" dirty="0" smtClean="0">
                <a:solidFill>
                  <a:srgbClr val="415464"/>
                </a:solidFill>
              </a:rPr>
              <a:t>Garanzia Italia </a:t>
            </a:r>
            <a:endParaRPr lang="it-IT" sz="2800" b="1" dirty="0">
              <a:solidFill>
                <a:srgbClr val="415464"/>
              </a:solidFill>
            </a:endParaRPr>
          </a:p>
        </p:txBody>
      </p:sp>
      <p:sp>
        <p:nvSpPr>
          <p:cNvPr id="5" name="Sottotitolo 2">
            <a:extLst>
              <a:ext uri="{FF2B5EF4-FFF2-40B4-BE49-F238E27FC236}">
                <a16:creationId xmlns:a16="http://schemas.microsoft.com/office/drawing/2014/main" id="{9F731693-807F-4103-9242-A2B43E8BC275}"/>
              </a:ext>
            </a:extLst>
          </p:cNvPr>
          <p:cNvSpPr txBox="1">
            <a:spLocks/>
          </p:cNvSpPr>
          <p:nvPr/>
        </p:nvSpPr>
        <p:spPr>
          <a:xfrm>
            <a:off x="617971" y="2637721"/>
            <a:ext cx="1487920" cy="340844"/>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b="0" i="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0" i="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it-IT" sz="4000" b="1" dirty="0" smtClean="0"/>
              <a:t>FAQ</a:t>
            </a:r>
            <a:endParaRPr lang="it-IT" sz="4000" b="1" dirty="0"/>
          </a:p>
        </p:txBody>
      </p:sp>
    </p:spTree>
    <p:extLst>
      <p:ext uri="{BB962C8B-B14F-4D97-AF65-F5344CB8AC3E}">
        <p14:creationId xmlns:p14="http://schemas.microsoft.com/office/powerpoint/2010/main" val="31331382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egnaposto testo 1">
            <a:extLst>
              <a:ext uri="{FF2B5EF4-FFF2-40B4-BE49-F238E27FC236}">
                <a16:creationId xmlns:a16="http://schemas.microsoft.com/office/drawing/2014/main" id="{83C8497E-5AF7-422B-B28A-57318539F4E5}"/>
              </a:ext>
            </a:extLst>
          </p:cNvPr>
          <p:cNvSpPr>
            <a:spLocks noGrp="1"/>
          </p:cNvSpPr>
          <p:nvPr>
            <p:ph type="body" idx="13"/>
          </p:nvPr>
        </p:nvSpPr>
        <p:spPr>
          <a:xfrm>
            <a:off x="250825" y="268288"/>
            <a:ext cx="8642350" cy="287337"/>
          </a:xfrm>
        </p:spPr>
        <p:txBody>
          <a:bodyPr/>
          <a:lstStyle/>
          <a:p>
            <a:r>
              <a:rPr lang="it-IT" dirty="0" smtClean="0"/>
              <a:t>FAQ – Accordi sindacali</a:t>
            </a:r>
            <a:endParaRPr lang="it-IT" dirty="0"/>
          </a:p>
        </p:txBody>
      </p:sp>
      <p:sp>
        <p:nvSpPr>
          <p:cNvPr id="2" name="Rectangle 1"/>
          <p:cNvSpPr>
            <a:spLocks noChangeArrowheads="1"/>
          </p:cNvSpPr>
          <p:nvPr/>
        </p:nvSpPr>
        <p:spPr bwMode="auto">
          <a:xfrm>
            <a:off x="423333" y="1624793"/>
            <a:ext cx="3556000" cy="1754326"/>
          </a:xfrm>
          <a:prstGeom prst="rect">
            <a:avLst/>
          </a:prstGeom>
        </p:spPr>
        <p:txBody>
          <a:bodyPr vert="horz" wrap="square" lIns="91440" tIns="45720" rIns="91440" bIns="45720" rtlCol="0" anchor="b">
            <a:spAutoFit/>
          </a:bodyPr>
          <a:lstStyle/>
          <a:p>
            <a:pPr algn="ctr"/>
            <a:r>
              <a:rPr lang="it-IT" altLang="it-IT" sz="1800" b="1" i="1" dirty="0" smtClean="0">
                <a:solidFill>
                  <a:srgbClr val="C00000"/>
                </a:solidFill>
              </a:rPr>
              <a:t>«Il decreto afferma che l'impresa </a:t>
            </a:r>
            <a:r>
              <a:rPr lang="it-IT" altLang="it-IT" sz="1800" b="1" i="1" dirty="0">
                <a:solidFill>
                  <a:srgbClr val="C00000"/>
                </a:solidFill>
              </a:rPr>
              <a:t>che beneficia della garanzia assume l'impegno a gestire i livelli occupazionali attraverso accordi </a:t>
            </a:r>
            <a:r>
              <a:rPr lang="it-IT" altLang="it-IT" sz="1800" b="1" i="1" dirty="0" smtClean="0">
                <a:solidFill>
                  <a:srgbClr val="C00000"/>
                </a:solidFill>
              </a:rPr>
              <a:t>sindacali. Cosa significa in pratica?» </a:t>
            </a:r>
            <a:endParaRPr lang="it-IT" altLang="it-IT" sz="1800" b="1" i="1" dirty="0">
              <a:solidFill>
                <a:srgbClr val="C00000"/>
              </a:solidFill>
            </a:endParaRPr>
          </a:p>
        </p:txBody>
      </p:sp>
      <p:sp>
        <p:nvSpPr>
          <p:cNvPr id="4" name="CasellaDiTesto 3"/>
          <p:cNvSpPr txBox="1"/>
          <p:nvPr/>
        </p:nvSpPr>
        <p:spPr>
          <a:xfrm>
            <a:off x="4395830" y="1209295"/>
            <a:ext cx="4630723" cy="2585323"/>
          </a:xfrm>
          <a:prstGeom prst="rect">
            <a:avLst/>
          </a:prstGeom>
        </p:spPr>
        <p:txBody>
          <a:bodyPr vert="horz" wrap="square" lIns="91440" tIns="45720" rIns="91440" bIns="45720" rtlCol="0" anchor="b">
            <a:spAutoFit/>
          </a:bodyPr>
          <a:lstStyle/>
          <a:p>
            <a:pPr marL="285750" indent="-285750">
              <a:buFont typeface="Wingdings" panose="05000000000000000000" pitchFamily="2" charset="2"/>
              <a:buChar char="§"/>
            </a:pPr>
            <a:r>
              <a:rPr lang="it-IT" sz="1800" dirty="0" smtClean="0"/>
              <a:t>Il decreto non fornisce ulteriori elementi, in particolare su:</a:t>
            </a:r>
          </a:p>
          <a:p>
            <a:pPr marL="285750" indent="-285750">
              <a:buFont typeface="Wingdings" panose="05000000000000000000" pitchFamily="2" charset="2"/>
              <a:buChar char="§"/>
            </a:pPr>
            <a:endParaRPr lang="it-IT" sz="1800" b="1" dirty="0"/>
          </a:p>
          <a:p>
            <a:pPr marL="628650" lvl="1" indent="-285750">
              <a:buFont typeface="Wingdings" panose="05000000000000000000" pitchFamily="2" charset="2"/>
              <a:buChar char="§"/>
            </a:pPr>
            <a:r>
              <a:rPr lang="it-IT" sz="1800" b="1" dirty="0" smtClean="0"/>
              <a:t>Nozione di «livelli occupazionali»</a:t>
            </a:r>
          </a:p>
          <a:p>
            <a:pPr marL="628650" lvl="1" indent="-285750">
              <a:buFont typeface="Wingdings" panose="05000000000000000000" pitchFamily="2" charset="2"/>
              <a:buChar char="§"/>
            </a:pPr>
            <a:endParaRPr lang="it-IT" sz="1800" b="1" dirty="0" smtClean="0"/>
          </a:p>
          <a:p>
            <a:pPr marL="628650" lvl="1" indent="-285750">
              <a:buFont typeface="Wingdings" panose="05000000000000000000" pitchFamily="2" charset="2"/>
              <a:buChar char="§"/>
            </a:pPr>
            <a:r>
              <a:rPr lang="it-IT" sz="1800" b="1" dirty="0" smtClean="0"/>
              <a:t>Applicazione nel tempo</a:t>
            </a:r>
          </a:p>
          <a:p>
            <a:pPr marL="628650" lvl="1" indent="-285750">
              <a:buFont typeface="Wingdings" panose="05000000000000000000" pitchFamily="2" charset="2"/>
              <a:buChar char="§"/>
            </a:pPr>
            <a:endParaRPr lang="it-IT" sz="1800" b="1" dirty="0" smtClean="0"/>
          </a:p>
          <a:p>
            <a:pPr marL="628650" lvl="1" indent="-285750">
              <a:buFont typeface="Wingdings" panose="05000000000000000000" pitchFamily="2" charset="2"/>
              <a:buChar char="§"/>
            </a:pPr>
            <a:r>
              <a:rPr lang="it-IT" sz="1800" b="1" dirty="0" smtClean="0"/>
              <a:t>Effetto su eventuali licenziamenti individuali e collettivi</a:t>
            </a:r>
          </a:p>
        </p:txBody>
      </p:sp>
    </p:spTree>
    <p:extLst>
      <p:ext uri="{BB962C8B-B14F-4D97-AF65-F5344CB8AC3E}">
        <p14:creationId xmlns:p14="http://schemas.microsoft.com/office/powerpoint/2010/main" val="7912925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egnaposto testo 1">
            <a:extLst>
              <a:ext uri="{FF2B5EF4-FFF2-40B4-BE49-F238E27FC236}">
                <a16:creationId xmlns:a16="http://schemas.microsoft.com/office/drawing/2014/main" id="{83C8497E-5AF7-422B-B28A-57318539F4E5}"/>
              </a:ext>
            </a:extLst>
          </p:cNvPr>
          <p:cNvSpPr>
            <a:spLocks noGrp="1"/>
          </p:cNvSpPr>
          <p:nvPr>
            <p:ph type="body" idx="13"/>
          </p:nvPr>
        </p:nvSpPr>
        <p:spPr>
          <a:xfrm>
            <a:off x="250825" y="268288"/>
            <a:ext cx="8642350" cy="287337"/>
          </a:xfrm>
        </p:spPr>
        <p:txBody>
          <a:bodyPr/>
          <a:lstStyle/>
          <a:p>
            <a:r>
              <a:rPr lang="it-IT" dirty="0" smtClean="0"/>
              <a:t>FAQ – Rifinanziamento</a:t>
            </a:r>
            <a:endParaRPr lang="it-IT" dirty="0"/>
          </a:p>
        </p:txBody>
      </p:sp>
      <p:sp>
        <p:nvSpPr>
          <p:cNvPr id="3" name="Rectangle 1"/>
          <p:cNvSpPr>
            <a:spLocks noChangeArrowheads="1"/>
          </p:cNvSpPr>
          <p:nvPr/>
        </p:nvSpPr>
        <p:spPr bwMode="auto">
          <a:xfrm>
            <a:off x="160863" y="1863257"/>
            <a:ext cx="2614235" cy="1107996"/>
          </a:xfrm>
          <a:prstGeom prst="rect">
            <a:avLst/>
          </a:prstGeom>
        </p:spPr>
        <p:txBody>
          <a:bodyPr vert="horz" wrap="square" lIns="91440" tIns="45720" rIns="91440" bIns="45720" rtlCol="0" anchor="b">
            <a:noAutofit/>
          </a:bodyPr>
          <a:lstStyle/>
          <a:p>
            <a:pPr algn="ctr"/>
            <a:r>
              <a:rPr lang="it-IT" altLang="it-IT" sz="1800" b="1" i="1" dirty="0" smtClean="0">
                <a:solidFill>
                  <a:srgbClr val="C00000"/>
                </a:solidFill>
              </a:rPr>
              <a:t>«Posso richiedere Garanzia Italia per un rifinanziamento, anche solo parziale, di un debito esistente?»</a:t>
            </a:r>
            <a:endParaRPr lang="it-IT" altLang="it-IT" sz="1800" b="1" i="1" dirty="0">
              <a:solidFill>
                <a:srgbClr val="C00000"/>
              </a:solidFill>
            </a:endParaRPr>
          </a:p>
        </p:txBody>
      </p:sp>
      <p:sp>
        <p:nvSpPr>
          <p:cNvPr id="2" name="CasellaDiTesto 1"/>
          <p:cNvSpPr txBox="1"/>
          <p:nvPr/>
        </p:nvSpPr>
        <p:spPr>
          <a:xfrm>
            <a:off x="3979333" y="2704335"/>
            <a:ext cx="3067419" cy="1115736"/>
          </a:xfrm>
          <a:prstGeom prst="rect">
            <a:avLst/>
          </a:prstGeom>
        </p:spPr>
        <p:txBody>
          <a:bodyPr vert="horz" wrap="square" lIns="91440" tIns="45720" rIns="91440" bIns="45720" rtlCol="0" anchor="b">
            <a:normAutofit/>
          </a:bodyPr>
          <a:lstStyle/>
          <a:p>
            <a:pPr algn="l"/>
            <a:endParaRPr lang="it-IT" dirty="0" smtClean="0"/>
          </a:p>
        </p:txBody>
      </p:sp>
      <p:sp>
        <p:nvSpPr>
          <p:cNvPr id="5" name="Rectangle 2"/>
          <p:cNvSpPr>
            <a:spLocks noChangeArrowheads="1"/>
          </p:cNvSpPr>
          <p:nvPr/>
        </p:nvSpPr>
        <p:spPr bwMode="auto">
          <a:xfrm>
            <a:off x="2775098" y="877737"/>
            <a:ext cx="6202177" cy="3693319"/>
          </a:xfrm>
          <a:prstGeom prst="rect">
            <a:avLst/>
          </a:prstGeom>
          <a:extLst/>
        </p:spPr>
        <p:txBody>
          <a:bodyPr vert="horz" wrap="square" lIns="91440" tIns="45720" rIns="91440" bIns="45720" rtlCol="0" anchor="b">
            <a:spAutoFit/>
          </a:bodyPr>
          <a:lstStyle/>
          <a:p>
            <a:pPr marL="285750" indent="-285750">
              <a:buFont typeface="Wingdings" panose="05000000000000000000" pitchFamily="2" charset="2"/>
              <a:buChar char="§"/>
            </a:pPr>
            <a:r>
              <a:rPr lang="it-IT" altLang="it-IT" sz="1800" dirty="0"/>
              <a:t>la garanzia copre nuovi finanziamenti concessi all'impresa successivamente all'entrata in vigore del presente decreto, per capitale, interessi ed oneri accessori fino all'importo massimo garantito </a:t>
            </a:r>
          </a:p>
          <a:p>
            <a:pPr marL="285750" indent="-285750">
              <a:buFont typeface="Wingdings" panose="05000000000000000000" pitchFamily="2" charset="2"/>
              <a:buChar char="§"/>
            </a:pPr>
            <a:r>
              <a:rPr lang="it-IT" altLang="it-IT" sz="1800" dirty="0"/>
              <a:t>il soggetto finanziatore deve dimostrare che ad esito del rilascio del finanziamento coperto da garanzia l'ammontare complessivo delle esposizioni nei confronti del soggetto finanziato risulta superiore all'ammontare di esposizioni detenute alla data di entrata in vigore del presente decreto, corretto per le riduzioni delle esposizioni intervenute tra le due date in conseguenza del regolamento contrattuale stabilito tra le parti prima dell'entrata in vigore del presente decreto </a:t>
            </a:r>
          </a:p>
        </p:txBody>
      </p:sp>
    </p:spTree>
    <p:extLst>
      <p:ext uri="{BB962C8B-B14F-4D97-AF65-F5344CB8AC3E}">
        <p14:creationId xmlns:p14="http://schemas.microsoft.com/office/powerpoint/2010/main" val="22413840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egnaposto testo 1">
            <a:extLst>
              <a:ext uri="{FF2B5EF4-FFF2-40B4-BE49-F238E27FC236}">
                <a16:creationId xmlns:a16="http://schemas.microsoft.com/office/drawing/2014/main" id="{83C8497E-5AF7-422B-B28A-57318539F4E5}"/>
              </a:ext>
            </a:extLst>
          </p:cNvPr>
          <p:cNvSpPr>
            <a:spLocks noGrp="1"/>
          </p:cNvSpPr>
          <p:nvPr>
            <p:ph type="body" idx="13"/>
          </p:nvPr>
        </p:nvSpPr>
        <p:spPr>
          <a:xfrm>
            <a:off x="250825" y="268288"/>
            <a:ext cx="8642350" cy="287337"/>
          </a:xfrm>
        </p:spPr>
        <p:txBody>
          <a:bodyPr/>
          <a:lstStyle/>
          <a:p>
            <a:r>
              <a:rPr lang="it-IT" dirty="0" smtClean="0"/>
              <a:t>FAQ – Rifinanziamento</a:t>
            </a:r>
            <a:endParaRPr lang="it-IT" dirty="0"/>
          </a:p>
        </p:txBody>
      </p:sp>
      <p:sp>
        <p:nvSpPr>
          <p:cNvPr id="2" name="CasellaDiTesto 1"/>
          <p:cNvSpPr txBox="1"/>
          <p:nvPr/>
        </p:nvSpPr>
        <p:spPr>
          <a:xfrm>
            <a:off x="3979333" y="2704335"/>
            <a:ext cx="3067419" cy="1115736"/>
          </a:xfrm>
          <a:prstGeom prst="rect">
            <a:avLst/>
          </a:prstGeom>
        </p:spPr>
        <p:txBody>
          <a:bodyPr vert="horz" wrap="square" lIns="91440" tIns="45720" rIns="91440" bIns="45720" rtlCol="0" anchor="b">
            <a:normAutofit/>
          </a:bodyPr>
          <a:lstStyle/>
          <a:p>
            <a:pPr algn="l"/>
            <a:endParaRPr lang="it-IT" dirty="0" smtClean="0"/>
          </a:p>
        </p:txBody>
      </p:sp>
      <p:sp>
        <p:nvSpPr>
          <p:cNvPr id="7" name="CasellaDiTesto 6"/>
          <p:cNvSpPr txBox="1"/>
          <p:nvPr/>
        </p:nvSpPr>
        <p:spPr>
          <a:xfrm>
            <a:off x="200889" y="803244"/>
            <a:ext cx="4585855" cy="740986"/>
          </a:xfrm>
          <a:prstGeom prst="rect">
            <a:avLst/>
          </a:prstGeom>
        </p:spPr>
        <p:txBody>
          <a:bodyPr vert="horz" wrap="square" lIns="91440" tIns="45720" rIns="91440" bIns="45720" rtlCol="0" anchor="b">
            <a:noAutofit/>
          </a:bodyPr>
          <a:lstStyle/>
          <a:p>
            <a:pPr algn="ctr"/>
            <a:r>
              <a:rPr lang="it-IT" sz="1800" b="1" i="1" dirty="0">
                <a:solidFill>
                  <a:srgbClr val="C00000"/>
                </a:solidFill>
              </a:rPr>
              <a:t>È ammissibile il rifinanziamento di stock di debito esistente?</a:t>
            </a:r>
            <a:endParaRPr lang="it-IT" sz="1800" b="1" i="1" dirty="0" smtClean="0">
              <a:solidFill>
                <a:srgbClr val="C00000"/>
              </a:solidFill>
            </a:endParaRPr>
          </a:p>
        </p:txBody>
      </p:sp>
      <p:sp>
        <p:nvSpPr>
          <p:cNvPr id="8" name="Rettangolo 7"/>
          <p:cNvSpPr/>
          <p:nvPr/>
        </p:nvSpPr>
        <p:spPr>
          <a:xfrm>
            <a:off x="5424054" y="954303"/>
            <a:ext cx="2590800" cy="369332"/>
          </a:xfrm>
          <a:prstGeom prst="rect">
            <a:avLst/>
          </a:prstGeom>
        </p:spPr>
        <p:txBody>
          <a:bodyPr vert="horz" wrap="square" lIns="91440" tIns="45720" rIns="91440" bIns="45720" rtlCol="0" anchor="b">
            <a:spAutoFit/>
          </a:bodyPr>
          <a:lstStyle/>
          <a:p>
            <a:r>
              <a:rPr lang="it-IT" sz="1800" dirty="0"/>
              <a:t>No, non è </a:t>
            </a:r>
            <a:r>
              <a:rPr lang="it-IT" sz="1800" dirty="0" smtClean="0"/>
              <a:t>ammissibile.</a:t>
            </a:r>
            <a:endParaRPr lang="it-IT" sz="1800" dirty="0"/>
          </a:p>
        </p:txBody>
      </p:sp>
      <p:sp>
        <p:nvSpPr>
          <p:cNvPr id="9" name="Rettangolo 8"/>
          <p:cNvSpPr/>
          <p:nvPr/>
        </p:nvSpPr>
        <p:spPr>
          <a:xfrm>
            <a:off x="115839" y="2305182"/>
            <a:ext cx="4752109" cy="1799110"/>
          </a:xfrm>
          <a:prstGeom prst="rect">
            <a:avLst/>
          </a:prstGeom>
        </p:spPr>
        <p:txBody>
          <a:bodyPr vert="horz" wrap="square" lIns="91440" tIns="45720" rIns="91440" bIns="45720" rtlCol="0" anchor="b">
            <a:noAutofit/>
          </a:bodyPr>
          <a:lstStyle/>
          <a:p>
            <a:pPr algn="ctr"/>
            <a:r>
              <a:rPr lang="it-IT" sz="1800" b="1" i="1" dirty="0">
                <a:solidFill>
                  <a:srgbClr val="C00000"/>
                </a:solidFill>
              </a:rPr>
              <a:t>La garanzia copre nuovi finanziamenti concessi dopo l’entrata in vigore del DL, ma tali nuovi finanziamenti possono essere destinati a rifinanziare/rimodulare o consolidare esposizioni/finanziamenti in essere o riguardano solo la parte di nuova finanza?</a:t>
            </a:r>
          </a:p>
        </p:txBody>
      </p:sp>
      <p:sp>
        <p:nvSpPr>
          <p:cNvPr id="10" name="Rettangolo 9"/>
          <p:cNvSpPr/>
          <p:nvPr/>
        </p:nvSpPr>
        <p:spPr>
          <a:xfrm>
            <a:off x="5424054" y="2161688"/>
            <a:ext cx="2992582" cy="1200329"/>
          </a:xfrm>
          <a:prstGeom prst="rect">
            <a:avLst/>
          </a:prstGeom>
        </p:spPr>
        <p:txBody>
          <a:bodyPr vert="horz" wrap="square" lIns="91440" tIns="45720" rIns="91440" bIns="45720" rtlCol="0" anchor="b">
            <a:spAutoFit/>
          </a:bodyPr>
          <a:lstStyle/>
          <a:p>
            <a:r>
              <a:rPr lang="it-IT" sz="1800" dirty="0" smtClean="0"/>
              <a:t>Non </a:t>
            </a:r>
            <a:r>
              <a:rPr lang="it-IT" sz="1800" dirty="0"/>
              <a:t>si può coprire </a:t>
            </a:r>
            <a:r>
              <a:rPr lang="it-IT" sz="1800" dirty="0" smtClean="0"/>
              <a:t>rifinanziamenti/rimodulazioni </a:t>
            </a:r>
            <a:r>
              <a:rPr lang="it-IT" sz="1800" dirty="0"/>
              <a:t>o consolidamenti di finanziamenti in essere.</a:t>
            </a:r>
          </a:p>
        </p:txBody>
      </p:sp>
    </p:spTree>
    <p:extLst>
      <p:ext uri="{BB962C8B-B14F-4D97-AF65-F5344CB8AC3E}">
        <p14:creationId xmlns:p14="http://schemas.microsoft.com/office/powerpoint/2010/main" val="5502701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egnaposto testo 1">
            <a:extLst>
              <a:ext uri="{FF2B5EF4-FFF2-40B4-BE49-F238E27FC236}">
                <a16:creationId xmlns:a16="http://schemas.microsoft.com/office/drawing/2014/main" id="{83C8497E-5AF7-422B-B28A-57318539F4E5}"/>
              </a:ext>
            </a:extLst>
          </p:cNvPr>
          <p:cNvSpPr>
            <a:spLocks noGrp="1"/>
          </p:cNvSpPr>
          <p:nvPr>
            <p:ph type="body" idx="13"/>
          </p:nvPr>
        </p:nvSpPr>
        <p:spPr>
          <a:xfrm>
            <a:off x="250825" y="268288"/>
            <a:ext cx="8642350" cy="287337"/>
          </a:xfrm>
        </p:spPr>
        <p:txBody>
          <a:bodyPr/>
          <a:lstStyle/>
          <a:p>
            <a:r>
              <a:rPr lang="it-IT" dirty="0" smtClean="0"/>
              <a:t>FAQ – Durata, ammortamento ed estinzione anticipata</a:t>
            </a:r>
            <a:endParaRPr lang="it-IT" dirty="0"/>
          </a:p>
        </p:txBody>
      </p:sp>
      <p:sp>
        <p:nvSpPr>
          <p:cNvPr id="3" name="Rectangle 1"/>
          <p:cNvSpPr>
            <a:spLocks noChangeArrowheads="1"/>
          </p:cNvSpPr>
          <p:nvPr/>
        </p:nvSpPr>
        <p:spPr bwMode="auto">
          <a:xfrm>
            <a:off x="423333" y="1007532"/>
            <a:ext cx="3556000" cy="3488267"/>
          </a:xfrm>
          <a:prstGeom prst="rect">
            <a:avLst/>
          </a:prstGeom>
        </p:spPr>
        <p:txBody>
          <a:bodyPr vert="horz" wrap="square" lIns="91440" tIns="45720" rIns="91440" bIns="45720" rtlCol="0" anchor="b">
            <a:noAutofit/>
          </a:bodyPr>
          <a:lstStyle/>
          <a:p>
            <a:pPr algn="ctr"/>
            <a:r>
              <a:rPr lang="it-IT" altLang="it-IT" sz="1800" b="1" i="1" dirty="0" smtClean="0">
                <a:solidFill>
                  <a:srgbClr val="C00000"/>
                </a:solidFill>
              </a:rPr>
              <a:t>«Quale è la durata massima del finanziamento con Garanzia Italia?</a:t>
            </a:r>
          </a:p>
          <a:p>
            <a:pPr algn="ctr"/>
            <a:endParaRPr lang="it-IT" altLang="it-IT" sz="1800" b="1" i="1" dirty="0">
              <a:solidFill>
                <a:srgbClr val="C00000"/>
              </a:solidFill>
            </a:endParaRPr>
          </a:p>
          <a:p>
            <a:pPr algn="ctr"/>
            <a:endParaRPr lang="it-IT" altLang="it-IT" sz="1800" b="1" i="1" dirty="0" smtClean="0">
              <a:solidFill>
                <a:srgbClr val="C00000"/>
              </a:solidFill>
            </a:endParaRPr>
          </a:p>
          <a:p>
            <a:pPr algn="ctr"/>
            <a:r>
              <a:rPr lang="it-IT" altLang="it-IT" sz="1800" b="1" i="1" dirty="0" smtClean="0">
                <a:solidFill>
                  <a:srgbClr val="C00000"/>
                </a:solidFill>
              </a:rPr>
              <a:t>Esistono piani di ammortamento flessibili/variabili?</a:t>
            </a:r>
          </a:p>
          <a:p>
            <a:pPr algn="ctr"/>
            <a:endParaRPr lang="it-IT" altLang="it-IT" sz="1800" b="1" i="1" dirty="0">
              <a:solidFill>
                <a:srgbClr val="C00000"/>
              </a:solidFill>
            </a:endParaRPr>
          </a:p>
          <a:p>
            <a:pPr algn="ctr"/>
            <a:endParaRPr lang="it-IT" altLang="it-IT" sz="1800" b="1" i="1" dirty="0" smtClean="0">
              <a:solidFill>
                <a:srgbClr val="C00000"/>
              </a:solidFill>
            </a:endParaRPr>
          </a:p>
          <a:p>
            <a:pPr algn="ctr"/>
            <a:r>
              <a:rPr lang="it-IT" altLang="it-IT" sz="1800" b="1" i="1" dirty="0" smtClean="0">
                <a:solidFill>
                  <a:srgbClr val="C00000"/>
                </a:solidFill>
              </a:rPr>
              <a:t>E’ prevista la possibilità di estinzione anticipata? Che costi comporta?»</a:t>
            </a:r>
            <a:endParaRPr lang="it-IT" altLang="it-IT" sz="1800" b="1" i="1" dirty="0">
              <a:solidFill>
                <a:srgbClr val="C00000"/>
              </a:solidFill>
            </a:endParaRPr>
          </a:p>
        </p:txBody>
      </p:sp>
      <p:sp>
        <p:nvSpPr>
          <p:cNvPr id="4" name="CasellaDiTesto 3"/>
          <p:cNvSpPr txBox="1"/>
          <p:nvPr/>
        </p:nvSpPr>
        <p:spPr>
          <a:xfrm>
            <a:off x="4932727" y="1124110"/>
            <a:ext cx="3573710" cy="369332"/>
          </a:xfrm>
          <a:prstGeom prst="rect">
            <a:avLst/>
          </a:prstGeom>
        </p:spPr>
        <p:txBody>
          <a:bodyPr vert="horz" wrap="square" lIns="91440" tIns="45720" rIns="91440" bIns="45720" rtlCol="0" anchor="b">
            <a:spAutoFit/>
          </a:bodyPr>
          <a:lstStyle/>
          <a:p>
            <a:pPr algn="l"/>
            <a:r>
              <a:rPr lang="it-IT" sz="1800" b="1" dirty="0" smtClean="0"/>
              <a:t>6 anni</a:t>
            </a:r>
          </a:p>
        </p:txBody>
      </p:sp>
      <p:sp>
        <p:nvSpPr>
          <p:cNvPr id="7" name="CasellaDiTesto 6"/>
          <p:cNvSpPr txBox="1"/>
          <p:nvPr/>
        </p:nvSpPr>
        <p:spPr>
          <a:xfrm>
            <a:off x="4932727" y="2086554"/>
            <a:ext cx="3573710" cy="1200329"/>
          </a:xfrm>
          <a:prstGeom prst="rect">
            <a:avLst/>
          </a:prstGeom>
        </p:spPr>
        <p:txBody>
          <a:bodyPr vert="horz" wrap="square" lIns="91440" tIns="45720" rIns="91440" bIns="45720" rtlCol="0" anchor="b">
            <a:spAutoFit/>
          </a:bodyPr>
          <a:lstStyle/>
          <a:p>
            <a:pPr algn="l"/>
            <a:r>
              <a:rPr lang="it-IT" sz="1800" b="1" dirty="0" smtClean="0"/>
              <a:t>No</a:t>
            </a:r>
            <a:r>
              <a:rPr lang="it-IT" sz="1800" dirty="0" smtClean="0"/>
              <a:t>, il finanziamento prevede un preammortamento e successivamente rate trimestrali a quota capitale costante </a:t>
            </a:r>
          </a:p>
        </p:txBody>
      </p:sp>
      <p:sp>
        <p:nvSpPr>
          <p:cNvPr id="9" name="CasellaDiTesto 8"/>
          <p:cNvSpPr txBox="1"/>
          <p:nvPr/>
        </p:nvSpPr>
        <p:spPr>
          <a:xfrm>
            <a:off x="4932727" y="3579607"/>
            <a:ext cx="3573710" cy="923330"/>
          </a:xfrm>
          <a:prstGeom prst="rect">
            <a:avLst/>
          </a:prstGeom>
        </p:spPr>
        <p:txBody>
          <a:bodyPr vert="horz" wrap="square" lIns="91440" tIns="45720" rIns="91440" bIns="45720" rtlCol="0" anchor="b">
            <a:spAutoFit/>
          </a:bodyPr>
          <a:lstStyle/>
          <a:p>
            <a:pPr algn="l"/>
            <a:r>
              <a:rPr lang="it-IT" sz="1800" dirty="0" smtClean="0"/>
              <a:t>L’</a:t>
            </a:r>
            <a:r>
              <a:rPr lang="it-IT" sz="1800" b="1" dirty="0" smtClean="0"/>
              <a:t>estinzione anticipata è possibile</a:t>
            </a:r>
            <a:r>
              <a:rPr lang="it-IT" sz="1800" dirty="0" smtClean="0"/>
              <a:t>, senza penali relativi alla Garanzia</a:t>
            </a:r>
          </a:p>
        </p:txBody>
      </p:sp>
    </p:spTree>
    <p:extLst>
      <p:ext uri="{BB962C8B-B14F-4D97-AF65-F5344CB8AC3E}">
        <p14:creationId xmlns:p14="http://schemas.microsoft.com/office/powerpoint/2010/main" val="29337630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egnaposto testo 1">
            <a:extLst>
              <a:ext uri="{FF2B5EF4-FFF2-40B4-BE49-F238E27FC236}">
                <a16:creationId xmlns:a16="http://schemas.microsoft.com/office/drawing/2014/main" id="{83C8497E-5AF7-422B-B28A-57318539F4E5}"/>
              </a:ext>
            </a:extLst>
          </p:cNvPr>
          <p:cNvSpPr>
            <a:spLocks noGrp="1"/>
          </p:cNvSpPr>
          <p:nvPr>
            <p:ph type="body" idx="13"/>
          </p:nvPr>
        </p:nvSpPr>
        <p:spPr>
          <a:xfrm>
            <a:off x="250825" y="268288"/>
            <a:ext cx="8642350" cy="287337"/>
          </a:xfrm>
        </p:spPr>
        <p:txBody>
          <a:bodyPr/>
          <a:lstStyle/>
          <a:p>
            <a:r>
              <a:rPr lang="it-IT" dirty="0" smtClean="0"/>
              <a:t>FAQ – SACE e il supporto all’Export</a:t>
            </a:r>
            <a:endParaRPr lang="it-IT" dirty="0"/>
          </a:p>
        </p:txBody>
      </p:sp>
      <p:sp>
        <p:nvSpPr>
          <p:cNvPr id="3" name="Rectangle 1"/>
          <p:cNvSpPr>
            <a:spLocks noChangeArrowheads="1"/>
          </p:cNvSpPr>
          <p:nvPr/>
        </p:nvSpPr>
        <p:spPr bwMode="auto">
          <a:xfrm>
            <a:off x="423333" y="1981225"/>
            <a:ext cx="3556000" cy="1549400"/>
          </a:xfrm>
          <a:prstGeom prst="rect">
            <a:avLst/>
          </a:prstGeom>
        </p:spPr>
        <p:txBody>
          <a:bodyPr vert="horz" wrap="square" lIns="91440" tIns="45720" rIns="91440" bIns="45720" rtlCol="0" anchor="b">
            <a:noAutofit/>
          </a:bodyPr>
          <a:lstStyle/>
          <a:p>
            <a:pPr algn="ctr"/>
            <a:r>
              <a:rPr lang="it-IT" altLang="it-IT" sz="1800" b="1" i="1" dirty="0" smtClean="0">
                <a:solidFill>
                  <a:srgbClr val="C00000"/>
                </a:solidFill>
              </a:rPr>
              <a:t>«SACE continuerà a svolgere la sua abituale attività di supporto all’Export? Ha previsto iniziative straordinarie in questo periodo?»</a:t>
            </a:r>
            <a:endParaRPr lang="it-IT" altLang="it-IT" sz="1800" b="1" i="1" dirty="0">
              <a:solidFill>
                <a:srgbClr val="C00000"/>
              </a:solidFill>
            </a:endParaRPr>
          </a:p>
        </p:txBody>
      </p:sp>
      <p:sp>
        <p:nvSpPr>
          <p:cNvPr id="4" name="Rectangle 2"/>
          <p:cNvSpPr>
            <a:spLocks noChangeArrowheads="1"/>
          </p:cNvSpPr>
          <p:nvPr/>
        </p:nvSpPr>
        <p:spPr bwMode="auto">
          <a:xfrm>
            <a:off x="4146059" y="1093932"/>
            <a:ext cx="4655041" cy="3323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lang="it-IT" altLang="it-IT" sz="1800" dirty="0" smtClean="0">
                <a:latin typeface="Arial Unicode MS"/>
              </a:rPr>
              <a:t>SACE continua e rafforza il suo sostegno all’export e internazionalizzazione</a:t>
            </a:r>
          </a:p>
          <a:p>
            <a:pPr marL="0" marR="0" lvl="0" indent="0" defTabSz="914400" rtl="0" eaLnBrk="0" fontAlgn="base" latinLnBrk="0" hangingPunct="0">
              <a:lnSpc>
                <a:spcPct val="100000"/>
              </a:lnSpc>
              <a:spcBef>
                <a:spcPct val="0"/>
              </a:spcBef>
              <a:spcAft>
                <a:spcPct val="0"/>
              </a:spcAft>
              <a:buClrTx/>
              <a:buSzTx/>
              <a:buFontTx/>
              <a:buNone/>
              <a:tabLst/>
            </a:pPr>
            <a:endParaRPr lang="it-IT" altLang="it-IT" sz="1800" dirty="0">
              <a:latin typeface="Arial Unicode MS"/>
            </a:endParaRPr>
          </a:p>
          <a:p>
            <a:pPr marL="285750" marR="0" lvl="0" indent="-285750" defTabSz="914400" rtl="0" eaLnBrk="0" fontAlgn="base" latinLnBrk="0" hangingPunct="0">
              <a:lnSpc>
                <a:spcPct val="100000"/>
              </a:lnSpc>
              <a:spcBef>
                <a:spcPct val="0"/>
              </a:spcBef>
              <a:spcAft>
                <a:spcPct val="0"/>
              </a:spcAft>
              <a:buClrTx/>
              <a:buSzTx/>
              <a:buFontTx/>
              <a:buChar char="-"/>
              <a:tabLst/>
            </a:pPr>
            <a:r>
              <a:rPr lang="it-IT" altLang="it-IT" sz="1800" dirty="0" smtClean="0">
                <a:latin typeface="Arial Unicode MS"/>
              </a:rPr>
              <a:t>Potenziamento degli strumenti per l’</a:t>
            </a:r>
            <a:r>
              <a:rPr lang="it-IT" altLang="it-IT" sz="1800" b="1" dirty="0" smtClean="0">
                <a:latin typeface="Arial Unicode MS"/>
              </a:rPr>
              <a:t>accesso al credito</a:t>
            </a:r>
          </a:p>
          <a:p>
            <a:pPr marL="285750" marR="0" lvl="0" indent="-285750" defTabSz="914400" rtl="0" eaLnBrk="0" fontAlgn="base" latinLnBrk="0" hangingPunct="0">
              <a:lnSpc>
                <a:spcPct val="100000"/>
              </a:lnSpc>
              <a:spcBef>
                <a:spcPct val="0"/>
              </a:spcBef>
              <a:spcAft>
                <a:spcPct val="0"/>
              </a:spcAft>
              <a:buClrTx/>
              <a:buSzTx/>
              <a:buFontTx/>
              <a:buChar char="-"/>
              <a:tabLst/>
            </a:pPr>
            <a:endParaRPr lang="it-IT" altLang="it-IT" sz="1800" dirty="0">
              <a:latin typeface="Arial Unicode MS"/>
            </a:endParaRPr>
          </a:p>
          <a:p>
            <a:pPr marL="285750" marR="0" lvl="0" indent="-285750" defTabSz="914400" rtl="0" eaLnBrk="0" fontAlgn="base" latinLnBrk="0" hangingPunct="0">
              <a:lnSpc>
                <a:spcPct val="100000"/>
              </a:lnSpc>
              <a:spcBef>
                <a:spcPct val="0"/>
              </a:spcBef>
              <a:spcAft>
                <a:spcPct val="0"/>
              </a:spcAft>
              <a:buClrTx/>
              <a:buSzTx/>
              <a:buFontTx/>
              <a:buChar char="-"/>
              <a:tabLst/>
            </a:pPr>
            <a:r>
              <a:rPr lang="it-IT" altLang="it-IT" sz="1800" b="1" dirty="0" smtClean="0">
                <a:latin typeface="Arial Unicode MS"/>
              </a:rPr>
              <a:t>Moratorie e dilazioni </a:t>
            </a:r>
            <a:r>
              <a:rPr lang="it-IT" altLang="it-IT" sz="1800" dirty="0" smtClean="0">
                <a:latin typeface="Arial Unicode MS"/>
              </a:rPr>
              <a:t>per supportare l’operatività contingente delle aziende</a:t>
            </a:r>
          </a:p>
          <a:p>
            <a:pPr marL="285750" marR="0" lvl="0" indent="-285750" defTabSz="914400" rtl="0" eaLnBrk="0" fontAlgn="base" latinLnBrk="0" hangingPunct="0">
              <a:lnSpc>
                <a:spcPct val="100000"/>
              </a:lnSpc>
              <a:spcBef>
                <a:spcPct val="0"/>
              </a:spcBef>
              <a:spcAft>
                <a:spcPct val="0"/>
              </a:spcAft>
              <a:buClrTx/>
              <a:buSzTx/>
              <a:buFontTx/>
              <a:buChar char="-"/>
              <a:tabLst/>
            </a:pPr>
            <a:endParaRPr lang="it-IT" altLang="it-IT" sz="1800" dirty="0">
              <a:latin typeface="Arial Unicode MS"/>
            </a:endParaRPr>
          </a:p>
          <a:p>
            <a:pPr marL="285750" marR="0" lvl="0" indent="-285750" defTabSz="914400" rtl="0" eaLnBrk="0" fontAlgn="base" latinLnBrk="0" hangingPunct="0">
              <a:lnSpc>
                <a:spcPct val="100000"/>
              </a:lnSpc>
              <a:spcBef>
                <a:spcPct val="0"/>
              </a:spcBef>
              <a:spcAft>
                <a:spcPct val="0"/>
              </a:spcAft>
              <a:buClrTx/>
              <a:buSzTx/>
              <a:buFontTx/>
              <a:buChar char="-"/>
              <a:tabLst/>
            </a:pPr>
            <a:r>
              <a:rPr lang="it-IT" altLang="it-IT" sz="1800" dirty="0" smtClean="0">
                <a:latin typeface="Arial Unicode MS"/>
              </a:rPr>
              <a:t>Plafond e misure dedicate per </a:t>
            </a:r>
            <a:r>
              <a:rPr lang="it-IT" altLang="it-IT" sz="1800" b="1" dirty="0" smtClean="0">
                <a:latin typeface="Arial Unicode MS"/>
              </a:rPr>
              <a:t>aprire nuovi mercati esteri</a:t>
            </a:r>
            <a:r>
              <a:rPr lang="it-IT" altLang="it-IT" sz="1800" dirty="0" smtClean="0">
                <a:latin typeface="Arial Unicode MS"/>
              </a:rPr>
              <a:t> ed opportunità commerciali </a:t>
            </a:r>
            <a:endParaRPr kumimoji="0" lang="it-IT" altLang="it-IT" sz="1800" i="0" u="none" strike="noStrike" cap="none" normalizeH="0" baseline="0" dirty="0" smtClean="0">
              <a:ln>
                <a:noFill/>
              </a:ln>
              <a:effectLst/>
              <a:latin typeface="Arial" panose="020B0604020202020204" pitchFamily="34" charset="0"/>
            </a:endParaRPr>
          </a:p>
        </p:txBody>
      </p:sp>
    </p:spTree>
    <p:extLst>
      <p:ext uri="{BB962C8B-B14F-4D97-AF65-F5344CB8AC3E}">
        <p14:creationId xmlns:p14="http://schemas.microsoft.com/office/powerpoint/2010/main" val="40890533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egnaposto testo 1">
            <a:extLst>
              <a:ext uri="{FF2B5EF4-FFF2-40B4-BE49-F238E27FC236}">
                <a16:creationId xmlns:a16="http://schemas.microsoft.com/office/drawing/2014/main" id="{83C8497E-5AF7-422B-B28A-57318539F4E5}"/>
              </a:ext>
            </a:extLst>
          </p:cNvPr>
          <p:cNvSpPr>
            <a:spLocks noGrp="1"/>
          </p:cNvSpPr>
          <p:nvPr>
            <p:ph type="body" idx="13"/>
          </p:nvPr>
        </p:nvSpPr>
        <p:spPr>
          <a:xfrm>
            <a:off x="250825" y="268288"/>
            <a:ext cx="8642350" cy="287337"/>
          </a:xfrm>
        </p:spPr>
        <p:txBody>
          <a:bodyPr/>
          <a:lstStyle/>
          <a:p>
            <a:r>
              <a:rPr lang="it-IT" dirty="0" smtClean="0"/>
              <a:t>FAQ – Come avviare la richiesta di Garanzia Italia</a:t>
            </a:r>
            <a:endParaRPr lang="it-IT" dirty="0"/>
          </a:p>
        </p:txBody>
      </p:sp>
      <p:sp>
        <p:nvSpPr>
          <p:cNvPr id="2" name="CasellaDiTesto 1"/>
          <p:cNvSpPr txBox="1"/>
          <p:nvPr/>
        </p:nvSpPr>
        <p:spPr>
          <a:xfrm>
            <a:off x="347133" y="1930699"/>
            <a:ext cx="3327400" cy="1477328"/>
          </a:xfrm>
          <a:prstGeom prst="rect">
            <a:avLst/>
          </a:prstGeom>
        </p:spPr>
        <p:txBody>
          <a:bodyPr vert="horz" wrap="square" lIns="91440" tIns="45720" rIns="91440" bIns="45720" rtlCol="0" anchor="b">
            <a:spAutoFit/>
          </a:bodyPr>
          <a:lstStyle/>
          <a:p>
            <a:pPr algn="ctr"/>
            <a:r>
              <a:rPr lang="it-IT" sz="1800" b="1" i="1" dirty="0" smtClean="0">
                <a:solidFill>
                  <a:srgbClr val="C00000"/>
                </a:solidFill>
              </a:rPr>
              <a:t>«A chi mi devo rivolgere per avviare la domanda di finanziamento con Garanzia Italia? Alla mia Banca, a SACE o ad entrambe?»</a:t>
            </a:r>
          </a:p>
        </p:txBody>
      </p:sp>
      <p:sp>
        <p:nvSpPr>
          <p:cNvPr id="4" name="CasellaDiTesto 3"/>
          <p:cNvSpPr txBox="1"/>
          <p:nvPr/>
        </p:nvSpPr>
        <p:spPr>
          <a:xfrm>
            <a:off x="3818537" y="950232"/>
            <a:ext cx="5074638" cy="3416320"/>
          </a:xfrm>
          <a:prstGeom prst="rect">
            <a:avLst/>
          </a:prstGeom>
        </p:spPr>
        <p:txBody>
          <a:bodyPr vert="horz" wrap="square" lIns="91440" tIns="45720" rIns="91440" bIns="45720" rtlCol="0" anchor="b">
            <a:spAutoFit/>
          </a:bodyPr>
          <a:lstStyle/>
          <a:p>
            <a:pPr marL="285750" indent="-285750">
              <a:buFont typeface="Wingdings" panose="05000000000000000000" pitchFamily="2" charset="2"/>
              <a:buChar char="§"/>
            </a:pPr>
            <a:r>
              <a:rPr lang="it-IT" sz="1800" dirty="0"/>
              <a:t>La prima cosa da fare è contattare il proprio consulente bancario/finanziario, in un primo tempo da remoto, come misura precauzionale sanitaria. Questo contatto preliminare con il consulente consentirà di organizzare un appuntamento. </a:t>
            </a:r>
            <a:endParaRPr lang="it-IT" sz="1800" dirty="0" smtClean="0"/>
          </a:p>
          <a:p>
            <a:pPr marL="285750" indent="-285750">
              <a:buFont typeface="Wingdings" panose="05000000000000000000" pitchFamily="2" charset="2"/>
              <a:buChar char="§"/>
            </a:pPr>
            <a:endParaRPr lang="it-IT" sz="1800" dirty="0" smtClean="0"/>
          </a:p>
          <a:p>
            <a:pPr marL="285750" indent="-285750">
              <a:buFont typeface="Wingdings" panose="05000000000000000000" pitchFamily="2" charset="2"/>
              <a:buChar char="§"/>
            </a:pPr>
            <a:r>
              <a:rPr lang="it-IT" sz="1800" dirty="0" smtClean="0"/>
              <a:t>Il </a:t>
            </a:r>
            <a:r>
              <a:rPr lang="it-IT" sz="1800" dirty="0"/>
              <a:t>consulente analizzerà la richiesta di finanziamento e in caso di valutazione positiva provvederà ad attivare la garanzia statale tramite il portale di SACE dedicato alle banche.</a:t>
            </a:r>
            <a:endParaRPr lang="it-IT" sz="1800" dirty="0" smtClean="0"/>
          </a:p>
        </p:txBody>
      </p:sp>
    </p:spTree>
    <p:extLst>
      <p:ext uri="{BB962C8B-B14F-4D97-AF65-F5344CB8AC3E}">
        <p14:creationId xmlns:p14="http://schemas.microsoft.com/office/powerpoint/2010/main" val="31581660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egnaposto testo 1">
            <a:extLst>
              <a:ext uri="{FF2B5EF4-FFF2-40B4-BE49-F238E27FC236}">
                <a16:creationId xmlns:a16="http://schemas.microsoft.com/office/drawing/2014/main" id="{83C8497E-5AF7-422B-B28A-57318539F4E5}"/>
              </a:ext>
            </a:extLst>
          </p:cNvPr>
          <p:cNvSpPr>
            <a:spLocks noGrp="1"/>
          </p:cNvSpPr>
          <p:nvPr>
            <p:ph type="body" idx="13"/>
          </p:nvPr>
        </p:nvSpPr>
        <p:spPr>
          <a:xfrm>
            <a:off x="250825" y="268288"/>
            <a:ext cx="8642350" cy="287337"/>
          </a:xfrm>
        </p:spPr>
        <p:txBody>
          <a:bodyPr/>
          <a:lstStyle/>
          <a:p>
            <a:r>
              <a:rPr lang="it-IT" dirty="0" smtClean="0"/>
              <a:t>FAQ – Emergenza COVID-19</a:t>
            </a:r>
            <a:endParaRPr lang="it-IT" dirty="0"/>
          </a:p>
        </p:txBody>
      </p:sp>
      <p:sp>
        <p:nvSpPr>
          <p:cNvPr id="5" name="CasellaDiTesto 4"/>
          <p:cNvSpPr txBox="1"/>
          <p:nvPr/>
        </p:nvSpPr>
        <p:spPr>
          <a:xfrm>
            <a:off x="250824" y="1778718"/>
            <a:ext cx="4175703" cy="1754326"/>
          </a:xfrm>
          <a:prstGeom prst="rect">
            <a:avLst/>
          </a:prstGeom>
        </p:spPr>
        <p:txBody>
          <a:bodyPr vert="horz" wrap="square" lIns="91440" tIns="45720" rIns="91440" bIns="45720" rtlCol="0" anchor="b">
            <a:spAutoFit/>
          </a:bodyPr>
          <a:lstStyle/>
          <a:p>
            <a:pPr algn="ctr"/>
            <a:r>
              <a:rPr lang="it-IT" sz="1800" b="1" i="1" dirty="0">
                <a:solidFill>
                  <a:srgbClr val="C00000"/>
                </a:solidFill>
              </a:rPr>
              <a:t>Esiste un criterio quantitativo legato alla misurazione degli impatti COVID-19 oppure è sufficiente ottenere una dichiarazione da parte dell’impresa che richiede il finanziamento?</a:t>
            </a:r>
            <a:endParaRPr lang="it-IT" sz="1800" b="1" i="1" dirty="0" smtClean="0">
              <a:solidFill>
                <a:srgbClr val="C00000"/>
              </a:solidFill>
            </a:endParaRPr>
          </a:p>
        </p:txBody>
      </p:sp>
      <p:sp>
        <p:nvSpPr>
          <p:cNvPr id="6" name="CasellaDiTesto 5"/>
          <p:cNvSpPr txBox="1"/>
          <p:nvPr/>
        </p:nvSpPr>
        <p:spPr>
          <a:xfrm>
            <a:off x="5063836" y="2194216"/>
            <a:ext cx="3725430" cy="923330"/>
          </a:xfrm>
          <a:prstGeom prst="rect">
            <a:avLst/>
          </a:prstGeom>
        </p:spPr>
        <p:txBody>
          <a:bodyPr vert="horz" wrap="square" lIns="91440" tIns="45720" rIns="91440" bIns="45720" rtlCol="0" anchor="b">
            <a:spAutoFit/>
          </a:bodyPr>
          <a:lstStyle/>
          <a:p>
            <a:r>
              <a:rPr lang="it-IT" sz="1800" b="1" dirty="0"/>
              <a:t>È sufficiente la dichiarazione </a:t>
            </a:r>
            <a:r>
              <a:rPr lang="it-IT" sz="1800" dirty="0"/>
              <a:t>da parte dell’impresa che richiede il finanziamento</a:t>
            </a:r>
            <a:r>
              <a:rPr lang="it-IT" sz="1800" dirty="0" smtClean="0"/>
              <a:t>.</a:t>
            </a:r>
            <a:endParaRPr lang="it-IT" sz="1800" dirty="0"/>
          </a:p>
        </p:txBody>
      </p:sp>
    </p:spTree>
    <p:extLst>
      <p:ext uri="{BB962C8B-B14F-4D97-AF65-F5344CB8AC3E}">
        <p14:creationId xmlns:p14="http://schemas.microsoft.com/office/powerpoint/2010/main" val="17224097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egnaposto testo 1">
            <a:extLst>
              <a:ext uri="{FF2B5EF4-FFF2-40B4-BE49-F238E27FC236}">
                <a16:creationId xmlns:a16="http://schemas.microsoft.com/office/drawing/2014/main" id="{83C8497E-5AF7-422B-B28A-57318539F4E5}"/>
              </a:ext>
            </a:extLst>
          </p:cNvPr>
          <p:cNvSpPr>
            <a:spLocks noGrp="1"/>
          </p:cNvSpPr>
          <p:nvPr>
            <p:ph type="body" idx="13"/>
          </p:nvPr>
        </p:nvSpPr>
        <p:spPr>
          <a:xfrm>
            <a:off x="250825" y="268288"/>
            <a:ext cx="8642350" cy="287337"/>
          </a:xfrm>
        </p:spPr>
        <p:txBody>
          <a:bodyPr/>
          <a:lstStyle/>
          <a:p>
            <a:r>
              <a:rPr lang="it-IT" dirty="0" smtClean="0"/>
              <a:t>FAQ – Accesso al Fondo Centrale di Garanzia</a:t>
            </a:r>
            <a:endParaRPr lang="it-IT" dirty="0"/>
          </a:p>
        </p:txBody>
      </p:sp>
      <p:sp>
        <p:nvSpPr>
          <p:cNvPr id="2" name="CasellaDiTesto 1"/>
          <p:cNvSpPr txBox="1"/>
          <p:nvPr/>
        </p:nvSpPr>
        <p:spPr>
          <a:xfrm>
            <a:off x="347133" y="1453279"/>
            <a:ext cx="3327400" cy="2585323"/>
          </a:xfrm>
          <a:prstGeom prst="rect">
            <a:avLst/>
          </a:prstGeom>
        </p:spPr>
        <p:txBody>
          <a:bodyPr vert="horz" wrap="square" lIns="91440" tIns="45720" rIns="91440" bIns="45720" rtlCol="0" anchor="b">
            <a:spAutoFit/>
          </a:bodyPr>
          <a:lstStyle/>
          <a:p>
            <a:pPr algn="ctr"/>
            <a:r>
              <a:rPr lang="it-IT" sz="1800" b="1" i="1" dirty="0" smtClean="0">
                <a:solidFill>
                  <a:srgbClr val="C00000"/>
                </a:solidFill>
              </a:rPr>
              <a:t>«Quali criteri di fatturato e dipendenti deve rispettare un’impresa richiedente per essere classificata come PMI ai fini dell’accesso al Fondo Centrale di Garanzia? I dipendenti sono quelli della richiedente o del Gruppo di cui fa parte?»</a:t>
            </a:r>
          </a:p>
        </p:txBody>
      </p:sp>
      <p:sp>
        <p:nvSpPr>
          <p:cNvPr id="5" name="CasellaDiTesto 4"/>
          <p:cNvSpPr txBox="1"/>
          <p:nvPr/>
        </p:nvSpPr>
        <p:spPr>
          <a:xfrm>
            <a:off x="4572000" y="2143970"/>
            <a:ext cx="4245373" cy="1200329"/>
          </a:xfrm>
          <a:prstGeom prst="rect">
            <a:avLst/>
          </a:prstGeom>
        </p:spPr>
        <p:txBody>
          <a:bodyPr vert="horz" wrap="square" lIns="91440" tIns="45720" rIns="91440" bIns="45720" rtlCol="0" anchor="b">
            <a:spAutoFit/>
          </a:bodyPr>
          <a:lstStyle/>
          <a:p>
            <a:pPr marL="285750" indent="-285750">
              <a:buFont typeface="Wingdings" panose="05000000000000000000" pitchFamily="2" charset="2"/>
              <a:buChar char="§"/>
            </a:pPr>
            <a:r>
              <a:rPr lang="it-IT" sz="1800" dirty="0" smtClean="0"/>
              <a:t>Indipendentemente dal fatturato, hanno accesso al Fondo Centrale di Garanzia le imprese </a:t>
            </a:r>
            <a:r>
              <a:rPr lang="it-IT" sz="1800" u="sng" dirty="0" smtClean="0"/>
              <a:t>richiedenti</a:t>
            </a:r>
            <a:r>
              <a:rPr lang="it-IT" sz="1800" dirty="0" smtClean="0"/>
              <a:t> con </a:t>
            </a:r>
            <a:r>
              <a:rPr lang="it-IT" sz="1800" b="1" dirty="0" smtClean="0"/>
              <a:t>meno di 500 dipendenti</a:t>
            </a:r>
            <a:r>
              <a:rPr lang="it-IT" sz="1800" u="sng" dirty="0" smtClean="0"/>
              <a:t> </a:t>
            </a:r>
          </a:p>
        </p:txBody>
      </p:sp>
    </p:spTree>
    <p:extLst>
      <p:ext uri="{BB962C8B-B14F-4D97-AF65-F5344CB8AC3E}">
        <p14:creationId xmlns:p14="http://schemas.microsoft.com/office/powerpoint/2010/main" val="10476111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egnaposto testo 1">
            <a:extLst>
              <a:ext uri="{FF2B5EF4-FFF2-40B4-BE49-F238E27FC236}">
                <a16:creationId xmlns:a16="http://schemas.microsoft.com/office/drawing/2014/main" id="{83C8497E-5AF7-422B-B28A-57318539F4E5}"/>
              </a:ext>
            </a:extLst>
          </p:cNvPr>
          <p:cNvSpPr>
            <a:spLocks noGrp="1"/>
          </p:cNvSpPr>
          <p:nvPr>
            <p:ph type="body" idx="13"/>
          </p:nvPr>
        </p:nvSpPr>
        <p:spPr>
          <a:xfrm>
            <a:off x="250825" y="268288"/>
            <a:ext cx="8642350" cy="287337"/>
          </a:xfrm>
        </p:spPr>
        <p:txBody>
          <a:bodyPr/>
          <a:lstStyle/>
          <a:p>
            <a:r>
              <a:rPr lang="it-IT" dirty="0" smtClean="0"/>
              <a:t>FAQ – Duplice richiesta a SACE e Fondo Centrale di Garanzia</a:t>
            </a:r>
            <a:endParaRPr lang="it-IT" dirty="0"/>
          </a:p>
        </p:txBody>
      </p:sp>
      <p:sp>
        <p:nvSpPr>
          <p:cNvPr id="3" name="Rectangle 1"/>
          <p:cNvSpPr>
            <a:spLocks noChangeArrowheads="1"/>
          </p:cNvSpPr>
          <p:nvPr/>
        </p:nvSpPr>
        <p:spPr bwMode="auto">
          <a:xfrm>
            <a:off x="423333" y="2558072"/>
            <a:ext cx="3556000" cy="1107996"/>
          </a:xfrm>
          <a:prstGeom prst="rect">
            <a:avLst/>
          </a:prstGeom>
        </p:spPr>
        <p:txBody>
          <a:bodyPr vert="horz" wrap="square" lIns="91440" tIns="45720" rIns="91440" bIns="45720" rtlCol="0" anchor="b">
            <a:noAutofit/>
          </a:bodyPr>
          <a:lstStyle/>
          <a:p>
            <a:pPr algn="ctr"/>
            <a:r>
              <a:rPr lang="it-IT" altLang="it-IT" sz="1800" b="1" i="1" dirty="0" smtClean="0">
                <a:solidFill>
                  <a:srgbClr val="C00000"/>
                </a:solidFill>
              </a:rPr>
              <a:t>«La mia impresa ha i requisiti per richiedere la garanzia al Fondo Centrale di Garanzia ma vorrebbe beneficiare, per gli importi in eccesso, di Garanzia Italia: come devo procedere?»</a:t>
            </a:r>
            <a:endParaRPr lang="it-IT" altLang="it-IT" sz="1800" b="1" i="1" dirty="0">
              <a:solidFill>
                <a:srgbClr val="C00000"/>
              </a:solidFill>
            </a:endParaRPr>
          </a:p>
        </p:txBody>
      </p:sp>
      <p:sp>
        <p:nvSpPr>
          <p:cNvPr id="4" name="CasellaDiTesto 3"/>
          <p:cNvSpPr txBox="1"/>
          <p:nvPr/>
        </p:nvSpPr>
        <p:spPr>
          <a:xfrm>
            <a:off x="4395830" y="1931701"/>
            <a:ext cx="4630723" cy="1754326"/>
          </a:xfrm>
          <a:prstGeom prst="rect">
            <a:avLst/>
          </a:prstGeom>
        </p:spPr>
        <p:txBody>
          <a:bodyPr vert="horz" wrap="square" lIns="91440" tIns="45720" rIns="91440" bIns="45720" rtlCol="0" anchor="b">
            <a:spAutoFit/>
          </a:bodyPr>
          <a:lstStyle/>
          <a:p>
            <a:pPr marL="285750" indent="-285750">
              <a:buFont typeface="Wingdings" panose="05000000000000000000" pitchFamily="2" charset="2"/>
              <a:buChar char="§"/>
            </a:pPr>
            <a:r>
              <a:rPr lang="it-IT" sz="1800" dirty="0" smtClean="0"/>
              <a:t>Faccio richiesta al Fondo Centrale di Garanzia per il finanziamento ammesso e, una volta erogato, avvio la richiesta per il finanziamento </a:t>
            </a:r>
            <a:r>
              <a:rPr lang="it-IT" sz="1800" i="1" dirty="0" smtClean="0"/>
              <a:t>on top </a:t>
            </a:r>
            <a:r>
              <a:rPr lang="it-IT" sz="1800" dirty="0" smtClean="0"/>
              <a:t>coperto da Garanzia Italia</a:t>
            </a:r>
          </a:p>
          <a:p>
            <a:pPr marL="285750" indent="-285750">
              <a:buFont typeface="Wingdings" panose="05000000000000000000" pitchFamily="2" charset="2"/>
              <a:buChar char="§"/>
            </a:pPr>
            <a:r>
              <a:rPr lang="it-IT" sz="1800" dirty="0" smtClean="0"/>
              <a:t>Per le non PMI, accesso diretto a SACE</a:t>
            </a:r>
          </a:p>
        </p:txBody>
      </p:sp>
    </p:spTree>
    <p:extLst>
      <p:ext uri="{BB962C8B-B14F-4D97-AF65-F5344CB8AC3E}">
        <p14:creationId xmlns:p14="http://schemas.microsoft.com/office/powerpoint/2010/main" val="124892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egnaposto testo 1">
            <a:extLst>
              <a:ext uri="{FF2B5EF4-FFF2-40B4-BE49-F238E27FC236}">
                <a16:creationId xmlns:a16="http://schemas.microsoft.com/office/drawing/2014/main" id="{83C8497E-5AF7-422B-B28A-57318539F4E5}"/>
              </a:ext>
            </a:extLst>
          </p:cNvPr>
          <p:cNvSpPr>
            <a:spLocks noGrp="1"/>
          </p:cNvSpPr>
          <p:nvPr>
            <p:ph type="body" idx="13"/>
          </p:nvPr>
        </p:nvSpPr>
        <p:spPr>
          <a:xfrm>
            <a:off x="250825" y="268288"/>
            <a:ext cx="8642350" cy="287337"/>
          </a:xfrm>
        </p:spPr>
        <p:txBody>
          <a:bodyPr/>
          <a:lstStyle/>
          <a:p>
            <a:r>
              <a:rPr lang="it-IT" dirty="0" smtClean="0"/>
              <a:t>FAQ – Fatturato</a:t>
            </a:r>
            <a:endParaRPr lang="it-IT" dirty="0"/>
          </a:p>
        </p:txBody>
      </p:sp>
      <p:sp>
        <p:nvSpPr>
          <p:cNvPr id="7" name="Rectangle 1"/>
          <p:cNvSpPr>
            <a:spLocks noChangeArrowheads="1"/>
          </p:cNvSpPr>
          <p:nvPr/>
        </p:nvSpPr>
        <p:spPr bwMode="auto">
          <a:xfrm>
            <a:off x="0" y="551160"/>
            <a:ext cx="9055100" cy="923330"/>
          </a:xfrm>
          <a:prstGeom prst="rect">
            <a:avLst/>
          </a:prstGeom>
        </p:spPr>
        <p:txBody>
          <a:bodyPr vert="horz" wrap="square" lIns="91440" tIns="45720" rIns="91440" bIns="45720" rtlCol="0" anchor="b">
            <a:spAutoFit/>
          </a:bodyPr>
          <a:lstStyle/>
          <a:p>
            <a:pPr algn="ctr"/>
            <a:r>
              <a:rPr lang="it-IT" altLang="it-IT" sz="1800" b="1" i="1" dirty="0" smtClean="0">
                <a:solidFill>
                  <a:srgbClr val="C00000"/>
                </a:solidFill>
              </a:rPr>
              <a:t>«Per </a:t>
            </a:r>
            <a:r>
              <a:rPr lang="it-IT" altLang="it-IT" sz="1800" b="1" i="1" smtClean="0">
                <a:solidFill>
                  <a:srgbClr val="C00000"/>
                </a:solidFill>
              </a:rPr>
              <a:t>calcolare l’ammontare massimo </a:t>
            </a:r>
            <a:r>
              <a:rPr lang="it-IT" altLang="it-IT" sz="1800" b="1" i="1" dirty="0" smtClean="0">
                <a:solidFill>
                  <a:srgbClr val="C00000"/>
                </a:solidFill>
              </a:rPr>
              <a:t>di finanziamento e la percentuale di copertura di garanzia a quale fatturato devo fare riferimento? A quello della richiedente o a quello di Gruppo?» </a:t>
            </a:r>
            <a:endParaRPr lang="it-IT" altLang="it-IT" sz="1800" b="1" i="1" dirty="0">
              <a:solidFill>
                <a:srgbClr val="C00000"/>
              </a:solidFill>
            </a:endParaRPr>
          </a:p>
        </p:txBody>
      </p:sp>
      <p:pic>
        <p:nvPicPr>
          <p:cNvPr id="3" name="Immagine 2"/>
          <p:cNvPicPr>
            <a:picLocks noChangeAspect="1"/>
          </p:cNvPicPr>
          <p:nvPr/>
        </p:nvPicPr>
        <p:blipFill>
          <a:blip r:embed="rId2">
            <a:clrChange>
              <a:clrFrom>
                <a:srgbClr val="FFFFFF"/>
              </a:clrFrom>
              <a:clrTo>
                <a:srgbClr val="FFFFFF">
                  <a:alpha val="0"/>
                </a:srgbClr>
              </a:clrTo>
            </a:clrChange>
          </a:blip>
          <a:stretch>
            <a:fillRect/>
          </a:stretch>
        </p:blipFill>
        <p:spPr>
          <a:xfrm>
            <a:off x="1104900" y="1352549"/>
            <a:ext cx="7367587" cy="3616325"/>
          </a:xfrm>
          <a:prstGeom prst="rect">
            <a:avLst/>
          </a:prstGeom>
        </p:spPr>
      </p:pic>
    </p:spTree>
    <p:extLst>
      <p:ext uri="{BB962C8B-B14F-4D97-AF65-F5344CB8AC3E}">
        <p14:creationId xmlns:p14="http://schemas.microsoft.com/office/powerpoint/2010/main" val="17480245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egnaposto testo 1">
            <a:extLst>
              <a:ext uri="{FF2B5EF4-FFF2-40B4-BE49-F238E27FC236}">
                <a16:creationId xmlns:a16="http://schemas.microsoft.com/office/drawing/2014/main" id="{83C8497E-5AF7-422B-B28A-57318539F4E5}"/>
              </a:ext>
            </a:extLst>
          </p:cNvPr>
          <p:cNvSpPr>
            <a:spLocks noGrp="1"/>
          </p:cNvSpPr>
          <p:nvPr>
            <p:ph type="body" idx="13"/>
          </p:nvPr>
        </p:nvSpPr>
        <p:spPr>
          <a:xfrm>
            <a:off x="250825" y="268288"/>
            <a:ext cx="8642350" cy="287337"/>
          </a:xfrm>
        </p:spPr>
        <p:txBody>
          <a:bodyPr/>
          <a:lstStyle/>
          <a:p>
            <a:r>
              <a:rPr lang="it-IT" dirty="0" smtClean="0"/>
              <a:t>FAQ – Fatturato </a:t>
            </a:r>
            <a:endParaRPr lang="it-IT" dirty="0"/>
          </a:p>
        </p:txBody>
      </p:sp>
      <p:sp>
        <p:nvSpPr>
          <p:cNvPr id="7" name="Rectangle 1"/>
          <p:cNvSpPr>
            <a:spLocks noChangeArrowheads="1"/>
          </p:cNvSpPr>
          <p:nvPr/>
        </p:nvSpPr>
        <p:spPr bwMode="auto">
          <a:xfrm>
            <a:off x="423333" y="1379340"/>
            <a:ext cx="3556000" cy="2862322"/>
          </a:xfrm>
          <a:prstGeom prst="rect">
            <a:avLst/>
          </a:prstGeom>
        </p:spPr>
        <p:txBody>
          <a:bodyPr vert="horz" wrap="square" lIns="91440" tIns="45720" rIns="91440" bIns="45720" rtlCol="0" anchor="b">
            <a:spAutoFit/>
          </a:bodyPr>
          <a:lstStyle/>
          <a:p>
            <a:pPr algn="ctr"/>
            <a:r>
              <a:rPr lang="it-IT" altLang="it-IT" sz="1800" b="1" i="1" dirty="0" smtClean="0">
                <a:solidFill>
                  <a:srgbClr val="C00000"/>
                </a:solidFill>
              </a:rPr>
              <a:t>«</a:t>
            </a:r>
            <a:r>
              <a:rPr lang="it-IT" altLang="it-IT" sz="1800" b="1" i="1" dirty="0">
                <a:solidFill>
                  <a:srgbClr val="C00000"/>
                </a:solidFill>
              </a:rPr>
              <a:t>Per “fatturato in Italia” ai fini della definizione dell’ importo della garanzia, si intende il fatturato delle società italiane (con sede legale in Italia) del gruppo indipendentemente dalla destinazione delle vendite (e.g. le per una società italiana che vende anche all’ estero l’ intero fatturato)? </a:t>
            </a:r>
            <a:r>
              <a:rPr lang="it-IT" altLang="it-IT" sz="1800" b="1" i="1" dirty="0" smtClean="0">
                <a:solidFill>
                  <a:srgbClr val="C00000"/>
                </a:solidFill>
              </a:rPr>
              <a:t>» </a:t>
            </a:r>
            <a:endParaRPr lang="it-IT" altLang="it-IT" sz="1800" b="1" i="1" dirty="0">
              <a:solidFill>
                <a:srgbClr val="C00000"/>
              </a:solidFill>
            </a:endParaRPr>
          </a:p>
        </p:txBody>
      </p:sp>
      <p:sp>
        <p:nvSpPr>
          <p:cNvPr id="2" name="CasellaDiTesto 1"/>
          <p:cNvSpPr txBox="1"/>
          <p:nvPr/>
        </p:nvSpPr>
        <p:spPr>
          <a:xfrm>
            <a:off x="4513277" y="2348836"/>
            <a:ext cx="4630723" cy="923330"/>
          </a:xfrm>
          <a:prstGeom prst="rect">
            <a:avLst/>
          </a:prstGeom>
        </p:spPr>
        <p:txBody>
          <a:bodyPr vert="horz" wrap="square" lIns="91440" tIns="45720" rIns="91440" bIns="45720" rtlCol="0" anchor="b">
            <a:spAutoFit/>
          </a:bodyPr>
          <a:lstStyle/>
          <a:p>
            <a:pPr marL="285750" indent="-285750">
              <a:buFont typeface="Wingdings" panose="05000000000000000000" pitchFamily="2" charset="2"/>
              <a:buChar char="§"/>
            </a:pPr>
            <a:r>
              <a:rPr lang="it-IT" sz="1800" b="1" dirty="0" smtClean="0"/>
              <a:t>Corretto: </a:t>
            </a:r>
            <a:r>
              <a:rPr lang="it-IT" sz="1800" dirty="0"/>
              <a:t>la quota export dall'Italia è inclusa ai fini del calcolo del limite di fatturato</a:t>
            </a:r>
            <a:endParaRPr lang="it-IT" sz="1800" dirty="0" smtClean="0"/>
          </a:p>
        </p:txBody>
      </p:sp>
    </p:spTree>
    <p:extLst>
      <p:ext uri="{BB962C8B-B14F-4D97-AF65-F5344CB8AC3E}">
        <p14:creationId xmlns:p14="http://schemas.microsoft.com/office/powerpoint/2010/main" val="14742417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egnaposto testo 1">
            <a:extLst>
              <a:ext uri="{FF2B5EF4-FFF2-40B4-BE49-F238E27FC236}">
                <a16:creationId xmlns:a16="http://schemas.microsoft.com/office/drawing/2014/main" id="{83C8497E-5AF7-422B-B28A-57318539F4E5}"/>
              </a:ext>
            </a:extLst>
          </p:cNvPr>
          <p:cNvSpPr>
            <a:spLocks noGrp="1"/>
          </p:cNvSpPr>
          <p:nvPr>
            <p:ph type="body" idx="13"/>
          </p:nvPr>
        </p:nvSpPr>
        <p:spPr>
          <a:xfrm>
            <a:off x="250825" y="268288"/>
            <a:ext cx="8642350" cy="287337"/>
          </a:xfrm>
        </p:spPr>
        <p:txBody>
          <a:bodyPr/>
          <a:lstStyle/>
          <a:p>
            <a:r>
              <a:rPr lang="it-IT" dirty="0" smtClean="0"/>
              <a:t>FAQ – Calcolo costo del personale</a:t>
            </a:r>
            <a:endParaRPr lang="it-IT" dirty="0"/>
          </a:p>
        </p:txBody>
      </p:sp>
      <p:sp>
        <p:nvSpPr>
          <p:cNvPr id="7" name="Rectangle 1"/>
          <p:cNvSpPr>
            <a:spLocks noChangeArrowheads="1"/>
          </p:cNvSpPr>
          <p:nvPr/>
        </p:nvSpPr>
        <p:spPr bwMode="auto">
          <a:xfrm>
            <a:off x="423333" y="1594895"/>
            <a:ext cx="3556000" cy="2031325"/>
          </a:xfrm>
          <a:prstGeom prst="rect">
            <a:avLst/>
          </a:prstGeom>
        </p:spPr>
        <p:txBody>
          <a:bodyPr vert="horz" wrap="square" lIns="91440" tIns="45720" rIns="91440" bIns="45720" rtlCol="0" anchor="b">
            <a:spAutoFit/>
          </a:bodyPr>
          <a:lstStyle/>
          <a:p>
            <a:pPr algn="ctr"/>
            <a:r>
              <a:rPr lang="it-IT" altLang="it-IT" sz="1800" b="1" i="1" dirty="0" smtClean="0">
                <a:solidFill>
                  <a:srgbClr val="C00000"/>
                </a:solidFill>
              </a:rPr>
              <a:t>«Per il calcolo del costo del personale ai fini della determinazione dell’ammontare finanziabile, devo fare riferimento ai dipendenti della richiedente o del Gruppo?</a:t>
            </a:r>
            <a:endParaRPr lang="it-IT" altLang="it-IT" sz="1800" b="1" i="1" dirty="0">
              <a:solidFill>
                <a:srgbClr val="C00000"/>
              </a:solidFill>
            </a:endParaRPr>
          </a:p>
        </p:txBody>
      </p:sp>
      <p:sp>
        <p:nvSpPr>
          <p:cNvPr id="4" name="CasellaDiTesto 3"/>
          <p:cNvSpPr txBox="1"/>
          <p:nvPr/>
        </p:nvSpPr>
        <p:spPr>
          <a:xfrm>
            <a:off x="4572000" y="1871893"/>
            <a:ext cx="4630723" cy="1477328"/>
          </a:xfrm>
          <a:prstGeom prst="rect">
            <a:avLst/>
          </a:prstGeom>
        </p:spPr>
        <p:txBody>
          <a:bodyPr vert="horz" wrap="square" lIns="91440" tIns="45720" rIns="91440" bIns="45720" rtlCol="0" anchor="b">
            <a:spAutoFit/>
          </a:bodyPr>
          <a:lstStyle/>
          <a:p>
            <a:pPr marL="285750" indent="-285750">
              <a:buFont typeface="Wingdings" panose="05000000000000000000" pitchFamily="2" charset="2"/>
              <a:buChar char="§"/>
            </a:pPr>
            <a:r>
              <a:rPr lang="it-IT" sz="1800" dirty="0"/>
              <a:t>Se l’impresa appartiene ad un gruppo devo fare riferimento ai </a:t>
            </a:r>
            <a:r>
              <a:rPr lang="it-IT" sz="1800" b="1" dirty="0"/>
              <a:t>dipendenti del Gruppo in Italia</a:t>
            </a:r>
            <a:r>
              <a:rPr lang="it-IT" sz="1800" dirty="0"/>
              <a:t>. Nel caso contrario posso far riferimento al </a:t>
            </a:r>
            <a:r>
              <a:rPr lang="it-IT" sz="1800" b="1" dirty="0"/>
              <a:t>bilancio individuale.</a:t>
            </a:r>
          </a:p>
        </p:txBody>
      </p:sp>
    </p:spTree>
    <p:extLst>
      <p:ext uri="{BB962C8B-B14F-4D97-AF65-F5344CB8AC3E}">
        <p14:creationId xmlns:p14="http://schemas.microsoft.com/office/powerpoint/2010/main" val="36575086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egnaposto testo 1">
            <a:extLst>
              <a:ext uri="{FF2B5EF4-FFF2-40B4-BE49-F238E27FC236}">
                <a16:creationId xmlns:a16="http://schemas.microsoft.com/office/drawing/2014/main" id="{83C8497E-5AF7-422B-B28A-57318539F4E5}"/>
              </a:ext>
            </a:extLst>
          </p:cNvPr>
          <p:cNvSpPr>
            <a:spLocks noGrp="1"/>
          </p:cNvSpPr>
          <p:nvPr>
            <p:ph type="body" idx="13"/>
          </p:nvPr>
        </p:nvSpPr>
        <p:spPr>
          <a:xfrm>
            <a:off x="250825" y="268288"/>
            <a:ext cx="8642350" cy="287337"/>
          </a:xfrm>
        </p:spPr>
        <p:txBody>
          <a:bodyPr/>
          <a:lstStyle/>
          <a:p>
            <a:r>
              <a:rPr lang="it-IT" dirty="0" smtClean="0"/>
              <a:t>FAQ – Gruppi multinazionali</a:t>
            </a:r>
            <a:endParaRPr lang="it-IT" dirty="0"/>
          </a:p>
        </p:txBody>
      </p:sp>
      <p:sp>
        <p:nvSpPr>
          <p:cNvPr id="3" name="CasellaDiTesto 2"/>
          <p:cNvSpPr txBox="1"/>
          <p:nvPr/>
        </p:nvSpPr>
        <p:spPr>
          <a:xfrm>
            <a:off x="347133" y="1764364"/>
            <a:ext cx="3327400" cy="1754326"/>
          </a:xfrm>
          <a:prstGeom prst="rect">
            <a:avLst/>
          </a:prstGeom>
        </p:spPr>
        <p:txBody>
          <a:bodyPr vert="horz" wrap="square" lIns="91440" tIns="45720" rIns="91440" bIns="45720" rtlCol="0" anchor="b">
            <a:spAutoFit/>
          </a:bodyPr>
          <a:lstStyle/>
          <a:p>
            <a:pPr algn="ctr"/>
            <a:r>
              <a:rPr lang="it-IT" sz="1800" b="1" i="1" dirty="0" smtClean="0">
                <a:solidFill>
                  <a:srgbClr val="C00000"/>
                </a:solidFill>
              </a:rPr>
              <a:t>«Quali criteri valgono per le filiali Italiane di Gruppi Esteri e per Gruppi Italiani multinazionali con </a:t>
            </a:r>
            <a:r>
              <a:rPr lang="it-IT" sz="1800" b="1" i="1" dirty="0" err="1" smtClean="0">
                <a:solidFill>
                  <a:srgbClr val="C00000"/>
                </a:solidFill>
              </a:rPr>
              <a:t>subsidiaries</a:t>
            </a:r>
            <a:r>
              <a:rPr lang="it-IT" sz="1800" b="1" i="1" dirty="0" smtClean="0">
                <a:solidFill>
                  <a:srgbClr val="C00000"/>
                </a:solidFill>
              </a:rPr>
              <a:t> ed </a:t>
            </a:r>
            <a:r>
              <a:rPr lang="it-IT" sz="1800" b="1" i="1" dirty="0" err="1" smtClean="0">
                <a:solidFill>
                  <a:srgbClr val="C00000"/>
                </a:solidFill>
              </a:rPr>
              <a:t>operations</a:t>
            </a:r>
            <a:r>
              <a:rPr lang="it-IT" sz="1800" b="1" i="1" dirty="0" smtClean="0">
                <a:solidFill>
                  <a:srgbClr val="C00000"/>
                </a:solidFill>
              </a:rPr>
              <a:t> estere?»</a:t>
            </a:r>
          </a:p>
        </p:txBody>
      </p:sp>
      <p:sp>
        <p:nvSpPr>
          <p:cNvPr id="4" name="CasellaDiTesto 3"/>
          <p:cNvSpPr txBox="1"/>
          <p:nvPr/>
        </p:nvSpPr>
        <p:spPr>
          <a:xfrm>
            <a:off x="4932726" y="933367"/>
            <a:ext cx="3960449" cy="3416320"/>
          </a:xfrm>
          <a:prstGeom prst="rect">
            <a:avLst/>
          </a:prstGeom>
        </p:spPr>
        <p:txBody>
          <a:bodyPr vert="horz" wrap="square" lIns="91440" tIns="45720" rIns="91440" bIns="45720" rtlCol="0" anchor="b">
            <a:spAutoFit/>
          </a:bodyPr>
          <a:lstStyle/>
          <a:p>
            <a:pPr marL="285750" indent="-285750">
              <a:buFont typeface="Wingdings" panose="05000000000000000000" pitchFamily="2" charset="2"/>
              <a:buChar char="§"/>
            </a:pPr>
            <a:r>
              <a:rPr lang="it-IT" sz="1800" dirty="0"/>
              <a:t>Nel caso di </a:t>
            </a:r>
            <a:r>
              <a:rPr lang="it-IT" sz="1800" u="sng" dirty="0"/>
              <a:t>multinazionali italiane con sede all’estero</a:t>
            </a:r>
            <a:r>
              <a:rPr lang="it-IT" sz="1800" dirty="0"/>
              <a:t>, solo le relative </a:t>
            </a:r>
            <a:r>
              <a:rPr lang="it-IT" sz="1800" dirty="0" err="1"/>
              <a:t>subsidiaries</a:t>
            </a:r>
            <a:r>
              <a:rPr lang="it-IT" sz="1800" dirty="0"/>
              <a:t> con sede legale in </a:t>
            </a:r>
            <a:r>
              <a:rPr lang="it-IT" sz="1800" dirty="0" smtClean="0"/>
              <a:t>Italia </a:t>
            </a:r>
            <a:r>
              <a:rPr lang="it-IT" sz="1800" dirty="0"/>
              <a:t>avranno accesso al finanziamento.</a:t>
            </a:r>
          </a:p>
          <a:p>
            <a:pPr marL="285750" indent="-285750">
              <a:buFont typeface="Wingdings" panose="05000000000000000000" pitchFamily="2" charset="2"/>
              <a:buChar char="§"/>
            </a:pPr>
            <a:r>
              <a:rPr lang="it-IT" sz="1800" dirty="0"/>
              <a:t>Per l’importo massimo finanziabile si considererà il fatturato a livello di gruppo realizzato da </a:t>
            </a:r>
            <a:r>
              <a:rPr lang="it-IT" sz="1800" dirty="0" err="1"/>
              <a:t>legal</a:t>
            </a:r>
            <a:r>
              <a:rPr lang="it-IT" sz="1800" dirty="0"/>
              <a:t> </a:t>
            </a:r>
            <a:r>
              <a:rPr lang="it-IT" sz="1800" dirty="0" err="1"/>
              <a:t>entities</a:t>
            </a:r>
            <a:r>
              <a:rPr lang="it-IT" sz="1800" dirty="0"/>
              <a:t> italiane. </a:t>
            </a:r>
          </a:p>
          <a:p>
            <a:pPr marL="285750" indent="-285750">
              <a:buFont typeface="Wingdings" panose="05000000000000000000" pitchFamily="2" charset="2"/>
              <a:buChar char="§"/>
            </a:pPr>
            <a:r>
              <a:rPr lang="it-IT" sz="1800" dirty="0"/>
              <a:t>Per la </a:t>
            </a:r>
            <a:r>
              <a:rPr lang="it-IT" sz="1800" dirty="0" smtClean="0"/>
              <a:t>definizione </a:t>
            </a:r>
            <a:r>
              <a:rPr lang="it-IT" sz="1800" dirty="0"/>
              <a:t>della % di copertura il fatturato complessivo a livello di gruppo.</a:t>
            </a:r>
          </a:p>
        </p:txBody>
      </p:sp>
    </p:spTree>
    <p:extLst>
      <p:ext uri="{BB962C8B-B14F-4D97-AF65-F5344CB8AC3E}">
        <p14:creationId xmlns:p14="http://schemas.microsoft.com/office/powerpoint/2010/main" val="297769116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Personalizzato 1">
      <a:dk1>
        <a:srgbClr val="415364"/>
      </a:dk1>
      <a:lt1>
        <a:srgbClr val="FFFEFD"/>
      </a:lt1>
      <a:dk2>
        <a:srgbClr val="A4A5A4"/>
      </a:dk2>
      <a:lt2>
        <a:srgbClr val="B5C8E5"/>
      </a:lt2>
      <a:accent1>
        <a:srgbClr val="415364"/>
      </a:accent1>
      <a:accent2>
        <a:srgbClr val="005392"/>
      </a:accent2>
      <a:accent3>
        <a:srgbClr val="5F85B1"/>
      </a:accent3>
      <a:accent4>
        <a:srgbClr val="B5C8E5"/>
      </a:accent4>
      <a:accent5>
        <a:srgbClr val="A4A5A4"/>
      </a:accent5>
      <a:accent6>
        <a:srgbClr val="797979"/>
      </a:accent6>
      <a:hlink>
        <a:srgbClr val="005392"/>
      </a:hlink>
      <a:folHlink>
        <a:srgbClr val="0096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chor="b">
        <a:normAutofit/>
      </a:bodyPr>
      <a:lstStyle>
        <a:defPPr algn="l">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CDP</Template>
  <TotalTime>6686</TotalTime>
  <Words>914</Words>
  <Application>Microsoft Office PowerPoint</Application>
  <PresentationFormat>Presentazione su schermo (16:9)</PresentationFormat>
  <Paragraphs>70</Paragraphs>
  <Slides>14</Slides>
  <Notes>2</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14</vt:i4>
      </vt:variant>
    </vt:vector>
  </HeadingPairs>
  <TitlesOfParts>
    <vt:vector size="21" baseType="lpstr">
      <vt:lpstr>Arial</vt:lpstr>
      <vt:lpstr>Arial Unicode MS</vt:lpstr>
      <vt:lpstr>Bressay</vt:lpstr>
      <vt:lpstr>Bressay Trial</vt:lpstr>
      <vt:lpstr>Calibri</vt:lpstr>
      <vt:lpstr>Wingdings</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Utente di Microsoft Office</dc:creator>
  <cp:lastModifiedBy>Vultaggio, Simona</cp:lastModifiedBy>
  <cp:revision>275</cp:revision>
  <cp:lastPrinted>2019-04-26T15:13:59Z</cp:lastPrinted>
  <dcterms:created xsi:type="dcterms:W3CDTF">2018-05-14T08:37:56Z</dcterms:created>
  <dcterms:modified xsi:type="dcterms:W3CDTF">2020-04-27T15:29:53Z</dcterms:modified>
</cp:coreProperties>
</file>